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theme/theme1.xml" ContentType="application/vnd.openxmlformats-officedocument.theme+xml"/>
  <Override PartName="/ppt/theme/theme13.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5.xml" ContentType="application/vnd.openxmlformats-officedocument.presentationml.slideLayout+xml"/>
  <Override PartName="/ppt/slideLayouts/slideLayout9.xml" ContentType="application/vnd.openxmlformats-officedocument.presentationml.slideLayout+xml"/>
  <Override PartName="/ppt/notesMasters/notesMaster1.xml" ContentType="application/vnd.openxmlformats-officedocument.presentationml.notesMaster+xml"/>
  <Override PartName="/ppt/presProps.xml" ContentType="application/vnd.openxmlformats-officedocument.presentationml.presProps+xml"/>
  <Override PartName="/ppt/media/image24.tif" ContentType="image/tiff"/>
  <Override PartName="/ppt/slides/slide29.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24.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9.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2.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12.xml" ContentType="application/vnd.openxmlformats-officedocument.presentationml.slide+xml"/>
  <Override PartName="/ppt/slides/slide27.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26.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3.xml" ContentType="application/vnd.openxmlformats-officedocument.presentationml.notesSlide+xml"/>
  <Override PartName="/ppt/notesSlides/notesSlide1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Lst>
  <p:sldSz cx="10080625" cy="5670550"/>
  <p:notesSz cx="7772400" cy="10058400"/>
</p:presentation>
</file>

<file path=ppt/presProps.xml><?xml version="1.0" encoding="utf-8"?>
<p:presentationPr xmlns:a="http://schemas.openxmlformats.org/drawingml/2006/main" xmlns:p="http://schemas.openxmlformats.org/presentationml/2006/main" xmlns:r="http://schemas.openxmlformats.org/officeDocument/2006/relationships">
  <p:showPr useTimings="0"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lang="en-US" sz="1800" b="0" u="none" strike="noStrike">
                <a:solidFill>
                  <a:schemeClr val="dk1"/>
                </a:solidFill>
                <a:effectLst/>
                <a:uFillTx/>
                <a:latin typeface="Arial"/>
              </a:rPr>
              <a:t>Click to </a:t>
            </a:r>
            <a:r>
              <a:rPr lang="en-US" sz="1800" b="0" u="none" strike="noStrike">
                <a:solidFill>
                  <a:schemeClr val="dk1"/>
                </a:solidFill>
                <a:effectLst/>
                <a:uFillTx/>
                <a:latin typeface="Arial"/>
              </a:rPr>
              <a:t>move </a:t>
            </a:r>
            <a:r>
              <a:rPr lang="en-US" sz="1800" b="0" u="none" strike="noStrike">
                <a:solidFill>
                  <a:schemeClr val="dk1"/>
                </a:solidFill>
                <a:effectLst/>
                <a:uFillTx/>
                <a:latin typeface="Arial"/>
              </a:rPr>
              <a:t>the </a:t>
            </a:r>
            <a:r>
              <a:rPr lang="en-US" sz="1800" b="0" u="none" strike="noStrike">
                <a:solidFill>
                  <a:schemeClr val="dk1"/>
                </a:solidFill>
                <a:effectLst/>
                <a:uFillTx/>
                <a:latin typeface="Arial"/>
              </a:rPr>
              <a:t>slide</a:t>
            </a:r>
            <a:endParaRPr lang="en-US" sz="1800" b="0" u="none" strike="noStrike">
              <a:solidFill>
                <a:schemeClr val="dk1"/>
              </a:solidFill>
              <a:effectLst/>
              <a:uFillTx/>
              <a:latin typeface="Arial"/>
            </a:endParaRPr>
          </a:p>
        </p:txBody>
      </p:sp>
      <p:sp>
        <p:nvSpPr>
          <p:cNvPr id="4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lang="en-US" sz="2000" b="0" u="none" strike="noStrike">
                <a:solidFill>
                  <a:srgbClr val="000000"/>
                </a:solidFill>
                <a:effectLst/>
                <a:uFillTx/>
                <a:latin typeface="Arial"/>
              </a:rPr>
              <a:t>Click </a:t>
            </a:r>
            <a:r>
              <a:rPr lang="en-US" sz="2000" b="0" u="none" strike="noStrike">
                <a:solidFill>
                  <a:srgbClr val="000000"/>
                </a:solidFill>
                <a:effectLst/>
                <a:uFillTx/>
                <a:latin typeface="Arial"/>
              </a:rPr>
              <a:t>to edit </a:t>
            </a:r>
            <a:r>
              <a:rPr lang="en-US" sz="2000" b="0" u="none" strike="noStrike">
                <a:solidFill>
                  <a:srgbClr val="000000"/>
                </a:solidFill>
                <a:effectLst/>
                <a:uFillTx/>
                <a:latin typeface="Arial"/>
              </a:rPr>
              <a:t>the </a:t>
            </a:r>
            <a:r>
              <a:rPr lang="en-US" sz="2000" b="0" u="none" strike="noStrike">
                <a:solidFill>
                  <a:srgbClr val="000000"/>
                </a:solidFill>
                <a:effectLst/>
                <a:uFillTx/>
                <a:latin typeface="Arial"/>
              </a:rPr>
              <a:t>notes </a:t>
            </a:r>
            <a:r>
              <a:rPr lang="en-US" sz="2000" b="0" u="none" strike="noStrike">
                <a:solidFill>
                  <a:srgbClr val="000000"/>
                </a:solidFill>
                <a:effectLst/>
                <a:uFillTx/>
                <a:latin typeface="Arial"/>
              </a:rPr>
              <a:t>format</a:t>
            </a:r>
            <a:endParaRPr lang="en-US" sz="2000" b="0" u="none" strike="noStrike">
              <a:solidFill>
                <a:srgbClr val="000000"/>
              </a:solidFill>
              <a:effectLst/>
              <a:uFillTx/>
              <a:latin typeface="Arial"/>
            </a:endParaRPr>
          </a:p>
        </p:txBody>
      </p:sp>
      <p:sp>
        <p:nvSpPr>
          <p:cNvPr id="4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lang="en-US" sz="1400" b="0" u="none" strike="noStrike">
                <a:solidFill>
                  <a:srgbClr val="000000"/>
                </a:solidFill>
                <a:effectLst/>
                <a:uFillTx/>
                <a:latin typeface="Times New Roman"/>
              </a:rPr>
              <a:t>&lt;header&gt;</a:t>
            </a:r>
            <a:endParaRPr lang="en-US" sz="1400" b="0" u="none" strike="noStrike">
              <a:solidFill>
                <a:srgbClr val="000000"/>
              </a:solidFill>
              <a:effectLst/>
              <a:uFillTx/>
              <a:latin typeface="Times New Roman"/>
            </a:endParaRPr>
          </a:p>
        </p:txBody>
      </p:sp>
      <p:sp>
        <p:nvSpPr>
          <p:cNvPr id="43"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lang="en-US" sz="1400" b="0" u="none" strike="noStrike">
                <a:solidFill>
                  <a:srgbClr val="000000"/>
                </a:solidFill>
                <a:effectLst/>
                <a:uFillTx/>
                <a:latin typeface="Times New Roman"/>
              </a:defRPr>
            </a:lvl1pPr>
          </a:lstStyle>
          <a:p>
            <a:pPr indent="0" algn="r">
              <a:buNone/>
            </a:pPr>
            <a:r>
              <a:rPr lang="en-US" sz="1400" b="0" u="none" strike="noStrike">
                <a:solidFill>
                  <a:srgbClr val="000000"/>
                </a:solidFill>
                <a:effectLst/>
                <a:uFillTx/>
                <a:latin typeface="Times New Roman"/>
              </a:rPr>
              <a:t>&lt;date/time&gt;</a:t>
            </a:r>
            <a:endParaRPr lang="en-US" sz="1400" b="0" u="none" strike="noStrike">
              <a:solidFill>
                <a:srgbClr val="000000"/>
              </a:solidFill>
              <a:effectLst/>
              <a:uFillTx/>
              <a:latin typeface="Times New Roman"/>
            </a:endParaRPr>
          </a:p>
        </p:txBody>
      </p:sp>
      <p:sp>
        <p:nvSpPr>
          <p:cNvPr id="44"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lang="en-US" sz="1400" b="0" u="none" strike="noStrike">
                <a:solidFill>
                  <a:srgbClr val="000000"/>
                </a:solidFill>
                <a:effectLst/>
                <a:uFillTx/>
                <a:latin typeface="Times New Roman"/>
              </a:defRPr>
            </a:lvl1pPr>
          </a:lstStyle>
          <a:p>
            <a:pPr indent="0">
              <a:buNone/>
            </a:pPr>
            <a:r>
              <a:rPr lang="en-US" sz="1400" b="0" u="none" strike="noStrike">
                <a:solidFill>
                  <a:srgbClr val="000000"/>
                </a:solidFill>
                <a:effectLst/>
                <a:uFillTx/>
                <a:latin typeface="Times New Roman"/>
              </a:rPr>
              <a:t>&lt;footer&gt;</a:t>
            </a:r>
            <a:endParaRPr lang="en-US" sz="1400" b="0" u="none" strike="noStrike">
              <a:solidFill>
                <a:srgbClr val="000000"/>
              </a:solidFill>
              <a:effectLst/>
              <a:uFillTx/>
              <a:latin typeface="Times New Roman"/>
            </a:endParaRPr>
          </a:p>
        </p:txBody>
      </p:sp>
      <p:sp>
        <p:nvSpPr>
          <p:cNvPr id="45"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lang="en-US" sz="1400" b="0" u="none" strike="noStrike">
                <a:solidFill>
                  <a:srgbClr val="000000"/>
                </a:solidFill>
                <a:effectLst/>
                <a:uFillTx/>
                <a:latin typeface="Times New Roman"/>
              </a:defRPr>
            </a:lvl1pPr>
          </a:lstStyle>
          <a:p>
            <a:pPr indent="0" algn="r">
              <a:buNone/>
            </a:pPr>
            <a:fld id="{90FA97C5-42A0-4DDE-9FEA-A014EC66DB67}" type="slidenum">
              <a:rPr lang="en-US" sz="1400" b="0" u="none" strike="noStrike">
                <a:solidFill>
                  <a:srgbClr val="000000"/>
                </a:solidFill>
                <a:effectLst/>
                <a:uFillTx/>
                <a:latin typeface="Times New Roman"/>
              </a:rPr>
              <a:t>&lt;number&gt;</a:t>
            </a:fld>
            <a:endParaRPr lang="en-US" sz="1400" b="0" u="none" strike="noStrik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sldImg"/>
          </p:nvPr>
        </p:nvSpPr>
        <p:spPr>
          <a:xfrm>
            <a:off x="534960" y="763560"/>
            <a:ext cx="6702120" cy="3771720"/>
          </a:xfrm>
          <a:prstGeom prst="rect">
            <a:avLst/>
          </a:prstGeom>
          <a:ln w="0">
            <a:noFill/>
          </a:ln>
        </p:spPr>
      </p:sp>
      <p:sp>
        <p:nvSpPr>
          <p:cNvPr id="143"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indent="0">
              <a:lnSpc>
                <a:spcPct val="100000"/>
              </a:lnSpc>
              <a:buNone/>
            </a:pPr>
            <a:r>
              <a:rPr lang="en-US" sz="2000" b="0" u="none" strike="noStrike">
                <a:solidFill>
                  <a:srgbClr val="000000"/>
                </a:solidFill>
                <a:effectLst/>
                <a:uFillTx/>
                <a:latin typeface="Arial"/>
              </a:rPr>
              <a:t>In thinking about the geographical distributions of living things, I wanted to know: Do seafloor critters abide by the lines and shapes of our maps  built on best guesses?</a:t>
            </a:r>
            <a:endParaRPr lang="en-US" sz="2000" b="0" u="none" strike="noStrike">
              <a:solidFill>
                <a:srgbClr val="000000"/>
              </a:solidFill>
              <a:effectLst/>
              <a:uFillTx/>
              <a:latin typeface="Arial"/>
            </a:endParaRPr>
          </a:p>
          <a:p>
            <a:pPr indent="0">
              <a:lnSpc>
                <a:spcPct val="100000"/>
              </a:lnSpc>
              <a:buNone/>
            </a:pPr>
            <a:endParaRPr lang="en-US" sz="2000" b="0" u="none" strike="noStrike">
              <a:solidFill>
                <a:srgbClr val="000000"/>
              </a:solidFill>
              <a:effectLst/>
              <a:uFillTx/>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sldImg"/>
          </p:nvPr>
        </p:nvSpPr>
        <p:spPr>
          <a:xfrm>
            <a:off x="1371600" y="764280"/>
            <a:ext cx="5028120" cy="3771000"/>
          </a:xfrm>
          <a:prstGeom prst="rect">
            <a:avLst/>
          </a:prstGeom>
          <a:ln w="0">
            <a:noFill/>
          </a:ln>
        </p:spPr>
      </p:sp>
      <p:sp>
        <p:nvSpPr>
          <p:cNvPr id="155"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indent="0">
              <a:buNone/>
            </a:pPr>
            <a:endParaRPr lang="en-US" sz="1800" b="0" u="none" strike="noStrike">
              <a:solidFill>
                <a:srgbClr val="000000"/>
              </a:solidFill>
              <a:effectLst/>
              <a:uFillTx/>
              <a:latin typeface="Arial"/>
            </a:endParaRPr>
          </a:p>
        </p:txBody>
      </p:sp>
      <p:sp>
        <p:nvSpPr>
          <p:cNvPr id="156" name="TextShape 3"/>
          <p:cNvSpPr/>
          <p:nvPr/>
        </p:nvSpPr>
        <p:spPr>
          <a:xfrm>
            <a:off x="2465280" y="4957200"/>
            <a:ext cx="3100320" cy="3204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lang="en-US" sz="1800" b="0" u="none" strike="noStrike">
                <a:solidFill>
                  <a:srgbClr val="000000"/>
                </a:solidFill>
                <a:effectLst/>
                <a:uFillTx/>
                <a:latin typeface="Calibri"/>
                <a:ea typeface="+mn-ea"/>
              </a:rPr>
              <a:t>To do: densities or idndividuals.</a:t>
            </a:r>
            <a:endParaRPr lang="en-US" sz="1800" b="0" u="none" strike="noStrike">
              <a:solidFill>
                <a:srgbClr val="000000"/>
              </a:solidFill>
              <a:effectLst/>
              <a:uFillTx/>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sldImg"/>
          </p:nvPr>
        </p:nvSpPr>
        <p:spPr>
          <a:xfrm>
            <a:off x="1371600" y="764280"/>
            <a:ext cx="5028120" cy="3771000"/>
          </a:xfrm>
          <a:prstGeom prst="rect">
            <a:avLst/>
          </a:prstGeom>
          <a:ln w="0">
            <a:noFill/>
          </a:ln>
        </p:spPr>
      </p:sp>
      <p:sp>
        <p:nvSpPr>
          <p:cNvPr id="145"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indent="0">
              <a:lnSpc>
                <a:spcPct val="100000"/>
              </a:lnSpc>
              <a:buNone/>
            </a:pPr>
            <a:endParaRPr lang="en-US" sz="2000" b="0" u="none" strike="noStrike">
              <a:solidFill>
                <a:srgbClr val="000000"/>
              </a:solidFill>
              <a:effectLst/>
              <a:uFillTx/>
              <a:latin typeface="Arial"/>
            </a:endParaRPr>
          </a:p>
          <a:p>
            <a:pPr indent="0">
              <a:lnSpc>
                <a:spcPct val="100000"/>
              </a:lnSpc>
              <a:buNone/>
            </a:pPr>
            <a:r>
              <a:rPr lang="en-US" sz="2000" b="0" u="none" strike="noStrike">
                <a:solidFill>
                  <a:srgbClr val="000000"/>
                </a:solidFill>
                <a:effectLst/>
                <a:uFillTx/>
                <a:latin typeface="NimbusRomNo9L-Regu"/>
                <a:ea typeface="NimbusRomNo9L-Regu"/>
              </a:rPr>
              <a:t>built upon the GOODS framework, which used  previous zoogeographies for delineations as well as unpublished data + expert opion</a:t>
            </a:r>
            <a:endParaRPr lang="en-US" sz="2000" b="0" u="none" strike="noStrike">
              <a:solidFill>
                <a:srgbClr val="000000"/>
              </a:solidFill>
              <a:effectLst/>
              <a:uFillTx/>
              <a:latin typeface="Arial"/>
            </a:endParaRPr>
          </a:p>
          <a:p>
            <a:pPr indent="0">
              <a:lnSpc>
                <a:spcPct val="100000"/>
              </a:lnSpc>
              <a:buNone/>
            </a:pPr>
            <a:endParaRPr lang="en-US" sz="2000" b="0" u="none" strike="noStrike">
              <a:solidFill>
                <a:srgbClr val="000000"/>
              </a:solidFill>
              <a:effectLst/>
              <a:uFillTx/>
              <a:latin typeface="Arial"/>
            </a:endParaRPr>
          </a:p>
          <a:p>
            <a:pPr indent="0">
              <a:lnSpc>
                <a:spcPct val="100000"/>
              </a:lnSpc>
              <a:buNone/>
            </a:pPr>
            <a:r>
              <a:rPr lang="en-US" sz="2000" b="0" u="none" strike="noStrike">
                <a:solidFill>
                  <a:srgbClr val="000000"/>
                </a:solidFill>
                <a:effectLst/>
                <a:uFillTx/>
                <a:latin typeface="NimbusRomNo9L-Regu"/>
                <a:ea typeface="NimbusRomNo9L-Regu"/>
              </a:rPr>
              <a:t>Aside on Vinogrodova..</a:t>
            </a:r>
            <a:endParaRPr lang="en-US" sz="2000" b="0" u="none" strike="noStrike">
              <a:solidFill>
                <a:srgbClr val="000000"/>
              </a:solidFill>
              <a:effectLst/>
              <a:uFillTx/>
              <a:latin typeface="Arial"/>
            </a:endParaRPr>
          </a:p>
          <a:p>
            <a:pPr indent="0">
              <a:lnSpc>
                <a:spcPct val="100000"/>
              </a:lnSpc>
              <a:buNone/>
            </a:pPr>
            <a:endParaRPr lang="en-US" sz="2000" b="0" u="none" strike="noStrike">
              <a:solidFill>
                <a:srgbClr val="000000"/>
              </a:solidFill>
              <a:effectLst/>
              <a:uFillTx/>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sldImg"/>
          </p:nvPr>
        </p:nvSpPr>
        <p:spPr>
          <a:xfrm>
            <a:off x="1371600" y="764280"/>
            <a:ext cx="5028120" cy="3771000"/>
          </a:xfrm>
          <a:prstGeom prst="rect">
            <a:avLst/>
          </a:prstGeom>
          <a:ln w="0">
            <a:noFill/>
          </a:ln>
        </p:spPr>
      </p:sp>
      <p:sp>
        <p:nvSpPr>
          <p:cNvPr id="147"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indent="0">
              <a:lnSpc>
                <a:spcPct val="100000"/>
              </a:lnSpc>
              <a:buNone/>
            </a:pPr>
            <a:endParaRPr lang="en-US" sz="2000" b="0" u="none" strike="noStrike">
              <a:solidFill>
                <a:srgbClr val="000000"/>
              </a:solidFill>
              <a:effectLst/>
              <a:uFillTx/>
              <a:latin typeface="Arial"/>
            </a:endParaRPr>
          </a:p>
          <a:p>
            <a:pPr indent="0">
              <a:lnSpc>
                <a:spcPct val="100000"/>
              </a:lnSpc>
              <a:buNone/>
            </a:pPr>
            <a:r>
              <a:rPr lang="en-US" sz="2000" b="0" u="none" strike="noStrike">
                <a:solidFill>
                  <a:srgbClr val="000000"/>
                </a:solidFill>
                <a:effectLst/>
                <a:uFillTx/>
                <a:latin typeface="NimbusRomNo9L-Regu"/>
                <a:ea typeface="NimbusRomNo9L-Regu"/>
              </a:rPr>
              <a:t>built upon the GOODS framework, which used  previous zoogeographies for delineations as well as unpublished data + expert opion</a:t>
            </a:r>
            <a:endParaRPr lang="en-US" sz="2000" b="0" u="none" strike="noStrike">
              <a:solidFill>
                <a:srgbClr val="000000"/>
              </a:solidFill>
              <a:effectLst/>
              <a:uFillTx/>
              <a:latin typeface="Arial"/>
            </a:endParaRPr>
          </a:p>
          <a:p>
            <a:pPr indent="0">
              <a:lnSpc>
                <a:spcPct val="100000"/>
              </a:lnSpc>
              <a:buNone/>
            </a:pPr>
            <a:endParaRPr lang="en-US" sz="2000" b="0" u="none" strike="noStrike">
              <a:solidFill>
                <a:srgbClr val="000000"/>
              </a:solidFill>
              <a:effectLst/>
              <a:uFillTx/>
              <a:latin typeface="Arial"/>
            </a:endParaRPr>
          </a:p>
          <a:p>
            <a:pPr indent="0">
              <a:lnSpc>
                <a:spcPct val="100000"/>
              </a:lnSpc>
              <a:buNone/>
            </a:pPr>
            <a:r>
              <a:rPr lang="en-US" sz="2000" b="0" u="none" strike="noStrike">
                <a:solidFill>
                  <a:srgbClr val="000000"/>
                </a:solidFill>
                <a:effectLst/>
                <a:uFillTx/>
                <a:latin typeface="NimbusRomNo9L-Regu"/>
                <a:ea typeface="NimbusRomNo9L-Regu"/>
              </a:rPr>
              <a:t>Aside on Vinogrodova..</a:t>
            </a:r>
            <a:endParaRPr lang="en-US" sz="2000" b="0" u="none" strike="noStrike">
              <a:solidFill>
                <a:srgbClr val="000000"/>
              </a:solidFill>
              <a:effectLst/>
              <a:uFillTx/>
              <a:latin typeface="Arial"/>
            </a:endParaRPr>
          </a:p>
          <a:p>
            <a:pPr indent="0">
              <a:lnSpc>
                <a:spcPct val="100000"/>
              </a:lnSpc>
              <a:buNone/>
            </a:pPr>
            <a:endParaRPr lang="en-US" sz="2000" b="0" u="none" strike="noStrike">
              <a:solidFill>
                <a:srgbClr val="000000"/>
              </a:solidFill>
              <a:effectLst/>
              <a:uFillTx/>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sldImg"/>
          </p:nvPr>
        </p:nvSpPr>
        <p:spPr>
          <a:xfrm>
            <a:off x="534960" y="763560"/>
            <a:ext cx="6702120" cy="3771720"/>
          </a:xfrm>
          <a:prstGeom prst="rect">
            <a:avLst/>
          </a:prstGeom>
          <a:ln w="0">
            <a:noFill/>
          </a:ln>
        </p:spPr>
      </p:sp>
      <p:sp>
        <p:nvSpPr>
          <p:cNvPr id="149"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indent="0">
              <a:lnSpc>
                <a:spcPct val="100000"/>
              </a:lnSpc>
              <a:buNone/>
            </a:pPr>
            <a:r>
              <a:rPr lang="en-US" sz="2000" b="0" u="none" strike="noStrike">
                <a:solidFill>
                  <a:srgbClr val="000000"/>
                </a:solidFill>
                <a:effectLst/>
                <a:uFillTx/>
                <a:latin typeface="Arial"/>
              </a:rPr>
              <a:t>Watling found cluster of Protobranch bivalves in Atlatinc based on dpeth and basins</a:t>
            </a:r>
            <a:endParaRPr lang="en-US" sz="2000" b="0" u="none" strike="noStrike">
              <a:solidFill>
                <a:srgbClr val="000000"/>
              </a:solidFill>
              <a:effectLst/>
              <a:uFillTx/>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sldImg"/>
          </p:nvPr>
        </p:nvSpPr>
        <p:spPr>
          <a:xfrm>
            <a:off x="1371600" y="764280"/>
            <a:ext cx="5028120" cy="3771000"/>
          </a:xfrm>
          <a:prstGeom prst="rect">
            <a:avLst/>
          </a:prstGeom>
          <a:ln w="0">
            <a:noFill/>
          </a:ln>
        </p:spPr>
      </p:sp>
      <p:sp>
        <p:nvSpPr>
          <p:cNvPr id="151" name="PlaceHolder 2"/>
          <p:cNvSpPr>
            <a:spLocks noGrp="1"/>
          </p:cNvSpPr>
          <p:nvPr>
            <p:ph type="body"/>
          </p:nvPr>
        </p:nvSpPr>
        <p:spPr>
          <a:xfrm>
            <a:off x="777240" y="4777560"/>
            <a:ext cx="6217200" cy="5000040"/>
          </a:xfrm>
          <a:prstGeom prst="rect">
            <a:avLst/>
          </a:prstGeom>
          <a:noFill/>
          <a:ln w="0">
            <a:noFill/>
          </a:ln>
        </p:spPr>
        <p:txBody>
          <a:bodyPr lIns="0" rIns="0" tIns="0" bIns="0" anchor="t">
            <a:noAutofit/>
          </a:bodyPr>
          <a:p>
            <a:pPr indent="0">
              <a:lnSpc>
                <a:spcPct val="100000"/>
              </a:lnSpc>
              <a:buNone/>
            </a:pPr>
            <a:r>
              <a:rPr lang="en-US" sz="2000" b="0" u="none" strike="noStrike">
                <a:solidFill>
                  <a:srgbClr val="000000"/>
                </a:solidFill>
                <a:effectLst/>
                <a:uFillTx/>
                <a:latin typeface="NimbusRomNo9L-Regu"/>
                <a:ea typeface="NimbusRomNo9L-Regu"/>
              </a:rPr>
              <a:t>Hadal zones are dominated by trenches,ecosystems that are known to be unique, cover asmall percentage of the ocean floor, exist as discreet units separated by vast distances, and are notconsidered threatened by direct anthropogenic disturbance. Bathyal zones exist primarily on thesteep slopes of the continental margin and mid-ocean ridges, and have complex small habitat scaleheterogeneity, less total area than abyssal systems, and are influenced on both depth boundaries byadjacent contrasting zonal ecosystems. The abyssal systems were chosen as representative of theopen ocean, which lack confounding factors for analysis.</a:t>
            </a:r>
            <a:endParaRPr lang="en-US" sz="2000" b="0" u="none" strike="noStrike">
              <a:solidFill>
                <a:srgbClr val="000000"/>
              </a:solidFill>
              <a:effectLst/>
              <a:uFillTx/>
              <a:latin typeface="Arial"/>
            </a:endParaRPr>
          </a:p>
          <a:p>
            <a:pPr indent="0">
              <a:lnSpc>
                <a:spcPct val="100000"/>
              </a:lnSpc>
              <a:buNone/>
            </a:pPr>
            <a:endParaRPr lang="en-US" sz="2000" b="0" u="none" strike="noStrike">
              <a:solidFill>
                <a:srgbClr val="000000"/>
              </a:solidFill>
              <a:effectLst/>
              <a:uFillTx/>
              <a:latin typeface="Arial"/>
            </a:endParaRPr>
          </a:p>
          <a:p>
            <a:pPr indent="0">
              <a:lnSpc>
                <a:spcPct val="100000"/>
              </a:lnSpc>
              <a:buNone/>
            </a:pPr>
            <a:endParaRPr lang="en-US" sz="2000" b="0" u="none" strike="noStrike">
              <a:solidFill>
                <a:srgbClr val="000000"/>
              </a:solidFill>
              <a:effectLst/>
              <a:uFillTx/>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1371600" y="764280"/>
            <a:ext cx="5028120" cy="3771000"/>
          </a:xfrm>
          <a:prstGeom prst="rect">
            <a:avLst/>
          </a:prstGeom>
          <a:ln w="0">
            <a:noFill/>
          </a:ln>
        </p:spPr>
      </p:sp>
      <p:sp>
        <p:nvSpPr>
          <p:cNvPr id="153" name="PlaceHolder 2"/>
          <p:cNvSpPr>
            <a:spLocks noGrp="1"/>
          </p:cNvSpPr>
          <p:nvPr>
            <p:ph type="body"/>
          </p:nvPr>
        </p:nvSpPr>
        <p:spPr>
          <a:xfrm>
            <a:off x="777240" y="4777560"/>
            <a:ext cx="6217200" cy="4533120"/>
          </a:xfrm>
          <a:prstGeom prst="rect">
            <a:avLst/>
          </a:prstGeom>
          <a:noFill/>
          <a:ln w="0">
            <a:noFill/>
          </a:ln>
        </p:spPr>
        <p:txBody>
          <a:bodyPr lIns="0" rIns="0" tIns="0" bIns="0" anchor="t">
            <a:noAutofit/>
          </a:bodyPr>
          <a:p>
            <a:pPr indent="0">
              <a:lnSpc>
                <a:spcPct val="100000"/>
              </a:lnSpc>
              <a:buNone/>
            </a:pPr>
            <a:r>
              <a:rPr lang="en-US" sz="2000" b="0" u="none" strike="noStrike">
                <a:solidFill>
                  <a:srgbClr val="000000"/>
                </a:solidFill>
                <a:effectLst/>
                <a:uFillTx/>
                <a:latin typeface="Arial"/>
              </a:rPr>
              <a:t>Slainit and temeprature for water mass profilkes</a:t>
            </a:r>
            <a:endParaRPr lang="en-US" sz="2000" b="0" u="none" strike="noStrike">
              <a:solidFill>
                <a:srgbClr val="000000"/>
              </a:solidFill>
              <a:effectLst/>
              <a:uFillTx/>
              <a:latin typeface="Arial"/>
            </a:endParaRPr>
          </a:p>
          <a:p>
            <a:pPr indent="0">
              <a:lnSpc>
                <a:spcPct val="100000"/>
              </a:lnSpc>
              <a:buNone/>
            </a:pPr>
            <a:endParaRPr lang="en-US" sz="2000" b="0" u="none" strike="noStrike">
              <a:solidFill>
                <a:srgbClr val="000000"/>
              </a:solidFill>
              <a:effectLst/>
              <a:uFillTx/>
              <a:latin typeface="Arial"/>
            </a:endParaRPr>
          </a:p>
          <a:p>
            <a:pPr indent="0">
              <a:lnSpc>
                <a:spcPct val="100000"/>
              </a:lnSpc>
              <a:buNone/>
            </a:pPr>
            <a:r>
              <a:rPr lang="en-US" sz="2000" b="0" u="none" strike="noStrike">
                <a:solidFill>
                  <a:srgbClr val="000000"/>
                </a:solidFill>
                <a:effectLst/>
                <a:uFillTx/>
                <a:latin typeface="Arial"/>
              </a:rPr>
              <a:t>Slainilt below 3500m reatilvekly stabel, variation can be use to trace </a:t>
            </a:r>
            <a:endParaRPr lang="en-US" sz="2000" b="0" u="none" strike="noStrike">
              <a:solidFill>
                <a:srgbClr val="000000"/>
              </a:solidFill>
              <a:effectLst/>
              <a:uFillTx/>
              <a:latin typeface="Arial"/>
            </a:endParaRPr>
          </a:p>
          <a:p>
            <a:pPr indent="0">
              <a:lnSpc>
                <a:spcPct val="100000"/>
              </a:lnSpc>
              <a:buNone/>
            </a:pPr>
            <a:endParaRPr lang="en-US" sz="2000" b="0" u="none" strike="noStrike">
              <a:solidFill>
                <a:srgbClr val="000000"/>
              </a:solidFill>
              <a:effectLst/>
              <a:uFillTx/>
              <a:latin typeface="Arial"/>
            </a:endParaRPr>
          </a:p>
          <a:p>
            <a:pPr indent="0">
              <a:lnSpc>
                <a:spcPct val="100000"/>
              </a:lnSpc>
              <a:buNone/>
            </a:pPr>
            <a:r>
              <a:rPr lang="en-US" sz="2000" b="0" u="none" strike="noStrike">
                <a:solidFill>
                  <a:srgbClr val="000000"/>
                </a:solidFill>
                <a:effectLst/>
                <a:uFillTx/>
                <a:latin typeface="Arial"/>
              </a:rPr>
              <a:t>North Atlantic Deep water</a:t>
            </a:r>
            <a:endParaRPr lang="en-US" sz="2000" b="0" u="none" strike="noStrike">
              <a:solidFill>
                <a:srgbClr val="000000"/>
              </a:solidFill>
              <a:effectLst/>
              <a:uFillTx/>
              <a:latin typeface="Arial"/>
            </a:endParaRPr>
          </a:p>
          <a:p>
            <a:pPr indent="0">
              <a:lnSpc>
                <a:spcPct val="100000"/>
              </a:lnSpc>
              <a:buNone/>
            </a:pPr>
            <a:endParaRPr lang="en-US" sz="2000" b="0" u="none" strike="noStrike">
              <a:solidFill>
                <a:srgbClr val="000000"/>
              </a:solidFill>
              <a:effectLst/>
              <a:uFillTx/>
              <a:latin typeface="Arial"/>
            </a:endParaRPr>
          </a:p>
          <a:p>
            <a:pPr indent="0">
              <a:lnSpc>
                <a:spcPct val="100000"/>
              </a:lnSpc>
              <a:buNone/>
            </a:pPr>
            <a:r>
              <a:rPr lang="en-US" sz="2000" b="0" u="none" strike="noStrike">
                <a:solidFill>
                  <a:srgbClr val="000000"/>
                </a:solidFill>
                <a:effectLst/>
                <a:uFillTx/>
                <a:latin typeface="Arial"/>
              </a:rPr>
              <a:t>Arctic Deeop water (ABBW</a:t>
            </a:r>
            <a:endParaRPr lang="en-US" sz="2000" b="0" u="none" strike="noStrike">
              <a:solidFill>
                <a:srgbClr val="000000"/>
              </a:solidFill>
              <a:effectLst/>
              <a:uFillTx/>
              <a:latin typeface="Arial"/>
            </a:endParaRPr>
          </a:p>
          <a:p>
            <a:pPr indent="0">
              <a:lnSpc>
                <a:spcPct val="100000"/>
              </a:lnSpc>
              <a:buNone/>
            </a:pPr>
            <a:endParaRPr lang="en-US" sz="2000" b="0" u="none" strike="noStrike">
              <a:solidFill>
                <a:srgbClr val="000000"/>
              </a:solidFill>
              <a:effectLst/>
              <a:uFillTx/>
              <a:latin typeface="Arial"/>
            </a:endParaRPr>
          </a:p>
          <a:p>
            <a:pPr indent="0">
              <a:lnSpc>
                <a:spcPct val="100000"/>
              </a:lnSpc>
              <a:buNone/>
            </a:pPr>
            <a:r>
              <a:rPr lang="en-US" sz="2000" b="0" u="none" strike="noStrike">
                <a:solidFill>
                  <a:srgbClr val="000000"/>
                </a:solidFill>
                <a:effectLst/>
                <a:uFillTx/>
                <a:latin typeface="Arial"/>
              </a:rPr>
              <a:t>Antarctic Bottom Water AABW)</a:t>
            </a:r>
            <a:endParaRPr lang="en-US" sz="2000" b="0" u="none" strike="noStrike">
              <a:solidFill>
                <a:srgbClr val="000000"/>
              </a:solidFill>
              <a:effectLst/>
              <a:uFillTx/>
              <a:latin typeface="Arial"/>
            </a:endParaRPr>
          </a:p>
          <a:p>
            <a:pPr indent="0">
              <a:lnSpc>
                <a:spcPct val="100000"/>
              </a:lnSpc>
              <a:buNone/>
            </a:pPr>
            <a:endParaRPr lang="en-US" sz="2000" b="0" u="none" strike="noStrike">
              <a:solidFill>
                <a:srgbClr val="000000"/>
              </a:solidFill>
              <a:effectLst/>
              <a:uFillTx/>
              <a:latin typeface="Arial"/>
            </a:endParaRPr>
          </a:p>
          <a:p>
            <a:pPr indent="0">
              <a:lnSpc>
                <a:spcPct val="100000"/>
              </a:lnSpc>
              <a:buNone/>
            </a:pPr>
            <a:r>
              <a:rPr lang="en-US" sz="2000" b="0" u="none" strike="noStrike">
                <a:solidFill>
                  <a:srgbClr val="000000"/>
                </a:solidFill>
                <a:effectLst/>
                <a:uFillTx/>
                <a:latin typeface="Arial"/>
              </a:rPr>
              <a:t>rrcumpolar deepwater</a:t>
            </a:r>
            <a:endParaRPr lang="en-US" sz="2000" b="0" u="none" strike="noStrike">
              <a:solidFill>
                <a:srgbClr val="000000"/>
              </a:solidFill>
              <a:effectLst/>
              <a:uFillTx/>
              <a:latin typeface="Arial"/>
            </a:endParaRPr>
          </a:p>
          <a:p>
            <a:pPr indent="0">
              <a:lnSpc>
                <a:spcPct val="100000"/>
              </a:lnSpc>
              <a:buNone/>
            </a:pPr>
            <a:endParaRPr lang="en-US" sz="2000" b="0" u="none" strike="noStrike">
              <a:solidFill>
                <a:srgbClr val="000000"/>
              </a:solidFill>
              <a:effectLst/>
              <a:uFillTx/>
              <a:latin typeface="Arial"/>
            </a:endParaRPr>
          </a:p>
          <a:p>
            <a:pPr indent="0">
              <a:lnSpc>
                <a:spcPct val="100000"/>
              </a:lnSpc>
              <a:buNone/>
            </a:pPr>
            <a:endParaRPr lang="en-US" sz="2000" b="0" u="none" strike="noStrike">
              <a:solidFill>
                <a:srgbClr val="000000"/>
              </a:solidFill>
              <a:effectLst/>
              <a:uFillTx/>
              <a:latin typeface="Arial"/>
            </a:endParaRPr>
          </a:p>
          <a:p>
            <a:pPr indent="0">
              <a:lnSpc>
                <a:spcPct val="100000"/>
              </a:lnSpc>
              <a:buNone/>
            </a:pPr>
            <a:endParaRPr lang="en-US" sz="2000" b="0" u="none" strike="noStrike">
              <a:solidFill>
                <a:srgbClr val="000000"/>
              </a:solidFill>
              <a:effectLst/>
              <a:uFillTx/>
              <a:latin typeface="Arial"/>
            </a:endParaRPr>
          </a:p>
          <a:p>
            <a:pPr indent="0">
              <a:lnSpc>
                <a:spcPct val="100000"/>
              </a:lnSpc>
              <a:buNone/>
            </a:pPr>
            <a:endParaRPr lang="en-US" sz="2000" b="0" u="none" strike="noStrike">
              <a:solidFill>
                <a:srgbClr val="000000"/>
              </a:solidFill>
              <a:effectLst/>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bg>
      <p:bgPr>
        <a:solidFill>
          <a:srgbClr val="ffffff"/>
        </a:solidFill>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buNone/>
            </a:pPr>
            <a:r>
              <a:rPr lang="en-US" sz="1800" b="0" u="none" strike="noStrike">
                <a:solidFill>
                  <a:schemeClr val="dk1"/>
                </a:solidFill>
                <a:effectLst/>
                <a:uFillTx/>
                <a:latin typeface="Arial"/>
              </a:rPr>
              <a:t>Click to edit the title text format</a:t>
            </a:r>
            <a:endParaRPr lang="en-US" sz="1800" b="0" u="none" strike="noStrike">
              <a:solidFill>
                <a:schemeClr val="dk1"/>
              </a:solidFill>
              <a:effectLst/>
              <a:uFillTx/>
              <a:latin typeface="Arial"/>
            </a:endParaRPr>
          </a:p>
        </p:txBody>
      </p:sp>
      <p:sp>
        <p:nvSpPr>
          <p:cNvPr id="3"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effectLst/>
                <a:uFillTx/>
                <a:latin typeface="Arial"/>
              </a:rPr>
              <a:t>Second Outline Level</a:t>
            </a:r>
            <a:endParaRPr lang="en-US" sz="20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effectLst/>
                <a:uFillTx/>
                <a:latin typeface="Arial"/>
              </a:rPr>
              <a:t>Third Outline Level</a:t>
            </a:r>
            <a:endParaRPr lang="en-US" sz="1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effectLst/>
                <a:uFillTx/>
                <a:latin typeface="Arial"/>
              </a:rPr>
              <a:t>Fourth Outline Level</a:t>
            </a:r>
            <a:endParaRPr lang="en-US" sz="1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effectLst/>
                <a:uFillTx/>
                <a:latin typeface="Arial"/>
              </a:rPr>
              <a:t>Fifth Outline Level</a:t>
            </a:r>
            <a:endParaRPr lang="en-US" sz="20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effectLst/>
                <a:uFillTx/>
                <a:latin typeface="Arial"/>
              </a:rPr>
              <a:t>Sixth Outline Level</a:t>
            </a:r>
            <a:endParaRPr lang="en-US" sz="20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effectLst/>
                <a:uFillTx/>
                <a:latin typeface="Arial"/>
              </a:rPr>
              <a:t>Seventh Outline Level</a:t>
            </a:r>
            <a:endParaRPr lang="en-US" sz="2000" b="0" u="none" strike="noStrike">
              <a:solidFill>
                <a:schemeClr val="dk1"/>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bg>
      <p:bgPr>
        <a:solidFill>
          <a:srgbClr val="ffffff"/>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504000" y="225720"/>
            <a:ext cx="9071280" cy="946440"/>
          </a:xfrm>
          <a:prstGeom prst="rect">
            <a:avLst/>
          </a:prstGeom>
          <a:noFill/>
          <a:ln w="0">
            <a:noFill/>
          </a:ln>
        </p:spPr>
        <p:txBody>
          <a:bodyPr lIns="0" rIns="0" tIns="0" bIns="0" anchor="ctr">
            <a:noAutofit/>
          </a:bodyPr>
          <a:p>
            <a:pPr indent="0">
              <a:buNone/>
            </a:pPr>
            <a:r>
              <a:rPr lang="en-US" sz="4400" b="0" u="none" strike="noStrike">
                <a:solidFill>
                  <a:schemeClr val="dk1"/>
                </a:solidFill>
                <a:effectLst/>
                <a:uFillTx/>
                <a:latin typeface="Arial"/>
              </a:rPr>
              <a:t>Cli</a:t>
            </a:r>
            <a:r>
              <a:rPr lang="en-US" sz="4400" b="0" u="none" strike="noStrike">
                <a:solidFill>
                  <a:schemeClr val="dk1"/>
                </a:solidFill>
                <a:effectLst/>
                <a:uFillTx/>
                <a:latin typeface="Arial"/>
              </a:rPr>
              <a:t>ck </a:t>
            </a:r>
            <a:r>
              <a:rPr lang="en-US" sz="4400" b="0" u="none" strike="noStrike">
                <a:solidFill>
                  <a:schemeClr val="dk1"/>
                </a:solidFill>
                <a:effectLst/>
                <a:uFillTx/>
                <a:latin typeface="Arial"/>
              </a:rPr>
              <a:t>to </a:t>
            </a:r>
            <a:r>
              <a:rPr lang="en-US" sz="4400" b="0" u="none" strike="noStrike">
                <a:solidFill>
                  <a:schemeClr val="dk1"/>
                </a:solidFill>
                <a:effectLst/>
                <a:uFillTx/>
                <a:latin typeface="Arial"/>
              </a:rPr>
              <a:t>edi</a:t>
            </a:r>
            <a:r>
              <a:rPr lang="en-US" sz="4400" b="0" u="none" strike="noStrike">
                <a:solidFill>
                  <a:schemeClr val="dk1"/>
                </a:solidFill>
                <a:effectLst/>
                <a:uFillTx/>
                <a:latin typeface="Arial"/>
              </a:rPr>
              <a:t>t </a:t>
            </a:r>
            <a:r>
              <a:rPr lang="en-US" sz="4400" b="0" u="none" strike="noStrike">
                <a:solidFill>
                  <a:schemeClr val="dk1"/>
                </a:solidFill>
                <a:effectLst/>
                <a:uFillTx/>
                <a:latin typeface="Arial"/>
              </a:rPr>
              <a:t>the </a:t>
            </a:r>
            <a:r>
              <a:rPr lang="en-US" sz="4400" b="0" u="none" strike="noStrike">
                <a:solidFill>
                  <a:schemeClr val="dk1"/>
                </a:solidFill>
                <a:effectLst/>
                <a:uFillTx/>
                <a:latin typeface="Arial"/>
              </a:rPr>
              <a:t>titl</a:t>
            </a:r>
            <a:r>
              <a:rPr lang="en-US" sz="4400" b="0" u="none" strike="noStrike">
                <a:solidFill>
                  <a:schemeClr val="dk1"/>
                </a:solidFill>
                <a:effectLst/>
                <a:uFillTx/>
                <a:latin typeface="Arial"/>
              </a:rPr>
              <a:t>e </a:t>
            </a:r>
            <a:r>
              <a:rPr lang="en-US" sz="4400" b="0" u="none" strike="noStrike">
                <a:solidFill>
                  <a:schemeClr val="dk1"/>
                </a:solidFill>
                <a:effectLst/>
                <a:uFillTx/>
                <a:latin typeface="Arial"/>
              </a:rPr>
              <a:t>tex</a:t>
            </a:r>
            <a:r>
              <a:rPr lang="en-US" sz="4400" b="0" u="none" strike="noStrike">
                <a:solidFill>
                  <a:schemeClr val="dk1"/>
                </a:solidFill>
                <a:effectLst/>
                <a:uFillTx/>
                <a:latin typeface="Arial"/>
              </a:rPr>
              <a:t>t </a:t>
            </a:r>
            <a:r>
              <a:rPr lang="en-US" sz="4400" b="0" u="none" strike="noStrike">
                <a:solidFill>
                  <a:schemeClr val="dk1"/>
                </a:solidFill>
                <a:effectLst/>
                <a:uFillTx/>
                <a:latin typeface="Arial"/>
              </a:rPr>
              <a:t>for</a:t>
            </a:r>
            <a:r>
              <a:rPr lang="en-US" sz="4400" b="0" u="none" strike="noStrike">
                <a:solidFill>
                  <a:schemeClr val="dk1"/>
                </a:solidFill>
                <a:effectLst/>
                <a:uFillTx/>
                <a:latin typeface="Arial"/>
              </a:rPr>
              <a:t>ma</a:t>
            </a:r>
            <a:r>
              <a:rPr lang="en-US" sz="4400" b="0" u="none" strike="noStrike">
                <a:solidFill>
                  <a:schemeClr val="dk1"/>
                </a:solidFill>
                <a:effectLst/>
                <a:uFillTx/>
                <a:latin typeface="Arial"/>
              </a:rPr>
              <a:t>t</a:t>
            </a:r>
            <a:endParaRPr lang="en-US" sz="4400" b="0" u="none" strike="noStrike">
              <a:solidFill>
                <a:schemeClr val="dk1"/>
              </a:solidFill>
              <a:effectLst/>
              <a:uFillTx/>
              <a:latin typeface="Arial"/>
            </a:endParaRPr>
          </a:p>
        </p:txBody>
      </p:sp>
      <p:sp>
        <p:nvSpPr>
          <p:cNvPr id="29" name="PlaceHolder 2"/>
          <p:cNvSpPr>
            <a:spLocks noGrp="1"/>
          </p:cNvSpPr>
          <p:nvPr>
            <p:ph type="body"/>
          </p:nvPr>
        </p:nvSpPr>
        <p:spPr>
          <a:xfrm>
            <a:off x="504000" y="1326600"/>
            <a:ext cx="4426560" cy="1567800"/>
          </a:xfrm>
          <a:prstGeom prst="rect">
            <a:avLst/>
          </a:prstGeom>
          <a:noFill/>
          <a:ln w="0">
            <a:noFill/>
          </a:ln>
        </p:spPr>
        <p:txBody>
          <a:bodyPr lIns="0" rIns="0" tIns="0" bIns="0" anchor="t">
            <a:normAutofit fontScale="475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
        <p:nvSpPr>
          <p:cNvPr id="30" name="PlaceHolder 3"/>
          <p:cNvSpPr>
            <a:spLocks noGrp="1"/>
          </p:cNvSpPr>
          <p:nvPr>
            <p:ph type="body"/>
          </p:nvPr>
        </p:nvSpPr>
        <p:spPr>
          <a:xfrm>
            <a:off x="5152680" y="1326600"/>
            <a:ext cx="4426560" cy="3287880"/>
          </a:xfrm>
          <a:prstGeom prst="rect">
            <a:avLst/>
          </a:prstGeom>
          <a:noFill/>
          <a:ln w="0">
            <a:noFill/>
          </a:ln>
        </p:spPr>
        <p:txBody>
          <a:bodyPr lIns="0" rIns="0" tIns="0" bIns="0" anchor="t">
            <a:normAutofit fontScale="775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
        <p:nvSpPr>
          <p:cNvPr id="31" name="PlaceHolder 4"/>
          <p:cNvSpPr>
            <a:spLocks noGrp="1"/>
          </p:cNvSpPr>
          <p:nvPr>
            <p:ph type="body"/>
          </p:nvPr>
        </p:nvSpPr>
        <p:spPr>
          <a:xfrm>
            <a:off x="504000" y="3044160"/>
            <a:ext cx="4426560" cy="1567800"/>
          </a:xfrm>
          <a:prstGeom prst="rect">
            <a:avLst/>
          </a:prstGeom>
          <a:noFill/>
          <a:ln w="0">
            <a:noFill/>
          </a:ln>
        </p:spPr>
        <p:txBody>
          <a:bodyPr lIns="0" rIns="0" tIns="0" bIns="0" anchor="t">
            <a:normAutofit fontScale="475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bg>
      <p:bgPr>
        <a:solidFill>
          <a:srgbClr val="ffffff"/>
        </a:solidFill>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225720"/>
            <a:ext cx="9071280" cy="946440"/>
          </a:xfrm>
          <a:prstGeom prst="rect">
            <a:avLst/>
          </a:prstGeom>
          <a:noFill/>
          <a:ln w="0">
            <a:noFill/>
          </a:ln>
        </p:spPr>
        <p:txBody>
          <a:bodyPr lIns="0" rIns="0" tIns="0" bIns="0" anchor="ctr">
            <a:noAutofit/>
          </a:bodyPr>
          <a:p>
            <a:pPr indent="0">
              <a:buNone/>
            </a:pPr>
            <a:r>
              <a:rPr lang="en-US" sz="4400" b="0" u="none" strike="noStrike">
                <a:solidFill>
                  <a:schemeClr val="dk1"/>
                </a:solidFill>
                <a:effectLst/>
                <a:uFillTx/>
                <a:latin typeface="Arial"/>
              </a:rPr>
              <a:t>Cli</a:t>
            </a:r>
            <a:r>
              <a:rPr lang="en-US" sz="4400" b="0" u="none" strike="noStrike">
                <a:solidFill>
                  <a:schemeClr val="dk1"/>
                </a:solidFill>
                <a:effectLst/>
                <a:uFillTx/>
                <a:latin typeface="Arial"/>
              </a:rPr>
              <a:t>ck </a:t>
            </a:r>
            <a:r>
              <a:rPr lang="en-US" sz="4400" b="0" u="none" strike="noStrike">
                <a:solidFill>
                  <a:schemeClr val="dk1"/>
                </a:solidFill>
                <a:effectLst/>
                <a:uFillTx/>
                <a:latin typeface="Arial"/>
              </a:rPr>
              <a:t>to </a:t>
            </a:r>
            <a:r>
              <a:rPr lang="en-US" sz="4400" b="0" u="none" strike="noStrike">
                <a:solidFill>
                  <a:schemeClr val="dk1"/>
                </a:solidFill>
                <a:effectLst/>
                <a:uFillTx/>
                <a:latin typeface="Arial"/>
              </a:rPr>
              <a:t>edi</a:t>
            </a:r>
            <a:r>
              <a:rPr lang="en-US" sz="4400" b="0" u="none" strike="noStrike">
                <a:solidFill>
                  <a:schemeClr val="dk1"/>
                </a:solidFill>
                <a:effectLst/>
                <a:uFillTx/>
                <a:latin typeface="Arial"/>
              </a:rPr>
              <a:t>t </a:t>
            </a:r>
            <a:r>
              <a:rPr lang="en-US" sz="4400" b="0" u="none" strike="noStrike">
                <a:solidFill>
                  <a:schemeClr val="dk1"/>
                </a:solidFill>
                <a:effectLst/>
                <a:uFillTx/>
                <a:latin typeface="Arial"/>
              </a:rPr>
              <a:t>the </a:t>
            </a:r>
            <a:r>
              <a:rPr lang="en-US" sz="4400" b="0" u="none" strike="noStrike">
                <a:solidFill>
                  <a:schemeClr val="dk1"/>
                </a:solidFill>
                <a:effectLst/>
                <a:uFillTx/>
                <a:latin typeface="Arial"/>
              </a:rPr>
              <a:t>titl</a:t>
            </a:r>
            <a:r>
              <a:rPr lang="en-US" sz="4400" b="0" u="none" strike="noStrike">
                <a:solidFill>
                  <a:schemeClr val="dk1"/>
                </a:solidFill>
                <a:effectLst/>
                <a:uFillTx/>
                <a:latin typeface="Arial"/>
              </a:rPr>
              <a:t>e </a:t>
            </a:r>
            <a:r>
              <a:rPr lang="en-US" sz="4400" b="0" u="none" strike="noStrike">
                <a:solidFill>
                  <a:schemeClr val="dk1"/>
                </a:solidFill>
                <a:effectLst/>
                <a:uFillTx/>
                <a:latin typeface="Arial"/>
              </a:rPr>
              <a:t>tex</a:t>
            </a:r>
            <a:r>
              <a:rPr lang="en-US" sz="4400" b="0" u="none" strike="noStrike">
                <a:solidFill>
                  <a:schemeClr val="dk1"/>
                </a:solidFill>
                <a:effectLst/>
                <a:uFillTx/>
                <a:latin typeface="Arial"/>
              </a:rPr>
              <a:t>t </a:t>
            </a:r>
            <a:r>
              <a:rPr lang="en-US" sz="4400" b="0" u="none" strike="noStrike">
                <a:solidFill>
                  <a:schemeClr val="dk1"/>
                </a:solidFill>
                <a:effectLst/>
                <a:uFillTx/>
                <a:latin typeface="Arial"/>
              </a:rPr>
              <a:t>for</a:t>
            </a:r>
            <a:r>
              <a:rPr lang="en-US" sz="4400" b="0" u="none" strike="noStrike">
                <a:solidFill>
                  <a:schemeClr val="dk1"/>
                </a:solidFill>
                <a:effectLst/>
                <a:uFillTx/>
                <a:latin typeface="Arial"/>
              </a:rPr>
              <a:t>ma</a:t>
            </a:r>
            <a:r>
              <a:rPr lang="en-US" sz="4400" b="0" u="none" strike="noStrike">
                <a:solidFill>
                  <a:schemeClr val="dk1"/>
                </a:solidFill>
                <a:effectLst/>
                <a:uFillTx/>
                <a:latin typeface="Arial"/>
              </a:rPr>
              <a:t>t</a:t>
            </a:r>
            <a:endParaRPr lang="en-US" sz="4400" b="0" u="none" strike="noStrike">
              <a:solidFill>
                <a:schemeClr val="dk1"/>
              </a:solidFill>
              <a:effectLst/>
              <a:uFillTx/>
              <a:latin typeface="Arial"/>
            </a:endParaRPr>
          </a:p>
        </p:txBody>
      </p:sp>
      <p:sp>
        <p:nvSpPr>
          <p:cNvPr id="33" name="PlaceHolder 2"/>
          <p:cNvSpPr>
            <a:spLocks noGrp="1"/>
          </p:cNvSpPr>
          <p:nvPr>
            <p:ph type="body"/>
          </p:nvPr>
        </p:nvSpPr>
        <p:spPr>
          <a:xfrm>
            <a:off x="504000" y="1326600"/>
            <a:ext cx="4426560" cy="3287880"/>
          </a:xfrm>
          <a:prstGeom prst="rect">
            <a:avLst/>
          </a:prstGeom>
          <a:noFill/>
          <a:ln w="0">
            <a:noFill/>
          </a:ln>
        </p:spPr>
        <p:txBody>
          <a:bodyPr lIns="0" rIns="0" tIns="0" bIns="0" anchor="t">
            <a:normAutofit fontScale="775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
        <p:nvSpPr>
          <p:cNvPr id="34" name="PlaceHolder 3"/>
          <p:cNvSpPr>
            <a:spLocks noGrp="1"/>
          </p:cNvSpPr>
          <p:nvPr>
            <p:ph type="body"/>
          </p:nvPr>
        </p:nvSpPr>
        <p:spPr>
          <a:xfrm>
            <a:off x="5152680" y="1326600"/>
            <a:ext cx="4426560" cy="1567800"/>
          </a:xfrm>
          <a:prstGeom prst="rect">
            <a:avLst/>
          </a:prstGeom>
          <a:noFill/>
          <a:ln w="0">
            <a:noFill/>
          </a:ln>
        </p:spPr>
        <p:txBody>
          <a:bodyPr lIns="0" rIns="0" tIns="0" bIns="0" anchor="t">
            <a:normAutofit fontScale="475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
        <p:nvSpPr>
          <p:cNvPr id="35" name="PlaceHolder 4"/>
          <p:cNvSpPr>
            <a:spLocks noGrp="1"/>
          </p:cNvSpPr>
          <p:nvPr>
            <p:ph type="body"/>
          </p:nvPr>
        </p:nvSpPr>
        <p:spPr>
          <a:xfrm>
            <a:off x="5152680" y="3044160"/>
            <a:ext cx="4426560" cy="1567800"/>
          </a:xfrm>
          <a:prstGeom prst="rect">
            <a:avLst/>
          </a:prstGeom>
          <a:noFill/>
          <a:ln w="0">
            <a:noFill/>
          </a:ln>
        </p:spPr>
        <p:txBody>
          <a:bodyPr lIns="0" rIns="0" tIns="0" bIns="0" anchor="t">
            <a:normAutofit fontScale="475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04000" y="225720"/>
            <a:ext cx="9071280" cy="946440"/>
          </a:xfrm>
          <a:prstGeom prst="rect">
            <a:avLst/>
          </a:prstGeom>
          <a:noFill/>
          <a:ln w="0">
            <a:noFill/>
          </a:ln>
        </p:spPr>
        <p:txBody>
          <a:bodyPr lIns="0" rIns="0" tIns="0" bIns="0" anchor="ctr">
            <a:noAutofit/>
          </a:bodyPr>
          <a:p>
            <a:pPr indent="0">
              <a:buNone/>
            </a:pPr>
            <a:r>
              <a:rPr lang="en-US" sz="4400" b="0" u="none" strike="noStrike">
                <a:solidFill>
                  <a:schemeClr val="dk1"/>
                </a:solidFill>
                <a:effectLst/>
                <a:uFillTx/>
                <a:latin typeface="Arial"/>
              </a:rPr>
              <a:t>Cli</a:t>
            </a:r>
            <a:r>
              <a:rPr lang="en-US" sz="4400" b="0" u="none" strike="noStrike">
                <a:solidFill>
                  <a:schemeClr val="dk1"/>
                </a:solidFill>
                <a:effectLst/>
                <a:uFillTx/>
                <a:latin typeface="Arial"/>
              </a:rPr>
              <a:t>ck </a:t>
            </a:r>
            <a:r>
              <a:rPr lang="en-US" sz="4400" b="0" u="none" strike="noStrike">
                <a:solidFill>
                  <a:schemeClr val="dk1"/>
                </a:solidFill>
                <a:effectLst/>
                <a:uFillTx/>
                <a:latin typeface="Arial"/>
              </a:rPr>
              <a:t>to </a:t>
            </a:r>
            <a:r>
              <a:rPr lang="en-US" sz="4400" b="0" u="none" strike="noStrike">
                <a:solidFill>
                  <a:schemeClr val="dk1"/>
                </a:solidFill>
                <a:effectLst/>
                <a:uFillTx/>
                <a:latin typeface="Arial"/>
              </a:rPr>
              <a:t>edi</a:t>
            </a:r>
            <a:r>
              <a:rPr lang="en-US" sz="4400" b="0" u="none" strike="noStrike">
                <a:solidFill>
                  <a:schemeClr val="dk1"/>
                </a:solidFill>
                <a:effectLst/>
                <a:uFillTx/>
                <a:latin typeface="Arial"/>
              </a:rPr>
              <a:t>t </a:t>
            </a:r>
            <a:r>
              <a:rPr lang="en-US" sz="4400" b="0" u="none" strike="noStrike">
                <a:solidFill>
                  <a:schemeClr val="dk1"/>
                </a:solidFill>
                <a:effectLst/>
                <a:uFillTx/>
                <a:latin typeface="Arial"/>
              </a:rPr>
              <a:t>the </a:t>
            </a:r>
            <a:r>
              <a:rPr lang="en-US" sz="4400" b="0" u="none" strike="noStrike">
                <a:solidFill>
                  <a:schemeClr val="dk1"/>
                </a:solidFill>
                <a:effectLst/>
                <a:uFillTx/>
                <a:latin typeface="Arial"/>
              </a:rPr>
              <a:t>titl</a:t>
            </a:r>
            <a:r>
              <a:rPr lang="en-US" sz="4400" b="0" u="none" strike="noStrike">
                <a:solidFill>
                  <a:schemeClr val="dk1"/>
                </a:solidFill>
                <a:effectLst/>
                <a:uFillTx/>
                <a:latin typeface="Arial"/>
              </a:rPr>
              <a:t>e </a:t>
            </a:r>
            <a:r>
              <a:rPr lang="en-US" sz="4400" b="0" u="none" strike="noStrike">
                <a:solidFill>
                  <a:schemeClr val="dk1"/>
                </a:solidFill>
                <a:effectLst/>
                <a:uFillTx/>
                <a:latin typeface="Arial"/>
              </a:rPr>
              <a:t>tex</a:t>
            </a:r>
            <a:r>
              <a:rPr lang="en-US" sz="4400" b="0" u="none" strike="noStrike">
                <a:solidFill>
                  <a:schemeClr val="dk1"/>
                </a:solidFill>
                <a:effectLst/>
                <a:uFillTx/>
                <a:latin typeface="Arial"/>
              </a:rPr>
              <a:t>t </a:t>
            </a:r>
            <a:r>
              <a:rPr lang="en-US" sz="4400" b="0" u="none" strike="noStrike">
                <a:solidFill>
                  <a:schemeClr val="dk1"/>
                </a:solidFill>
                <a:effectLst/>
                <a:uFillTx/>
                <a:latin typeface="Arial"/>
              </a:rPr>
              <a:t>for</a:t>
            </a:r>
            <a:r>
              <a:rPr lang="en-US" sz="4400" b="0" u="none" strike="noStrike">
                <a:solidFill>
                  <a:schemeClr val="dk1"/>
                </a:solidFill>
                <a:effectLst/>
                <a:uFillTx/>
                <a:latin typeface="Arial"/>
              </a:rPr>
              <a:t>ma</a:t>
            </a:r>
            <a:r>
              <a:rPr lang="en-US" sz="4400" b="0" u="none" strike="noStrike">
                <a:solidFill>
                  <a:schemeClr val="dk1"/>
                </a:solidFill>
                <a:effectLst/>
                <a:uFillTx/>
                <a:latin typeface="Arial"/>
              </a:rPr>
              <a:t>t</a:t>
            </a:r>
            <a:endParaRPr lang="en-US" sz="4400" b="0" u="none" strike="noStrike">
              <a:solidFill>
                <a:schemeClr val="dk1"/>
              </a:solidFill>
              <a:effectLst/>
              <a:uFillTx/>
              <a:latin typeface="Arial"/>
            </a:endParaRPr>
          </a:p>
        </p:txBody>
      </p:sp>
      <p:sp>
        <p:nvSpPr>
          <p:cNvPr id="37" name="PlaceHolder 2"/>
          <p:cNvSpPr>
            <a:spLocks noGrp="1"/>
          </p:cNvSpPr>
          <p:nvPr>
            <p:ph type="body"/>
          </p:nvPr>
        </p:nvSpPr>
        <p:spPr>
          <a:xfrm>
            <a:off x="504000" y="1326600"/>
            <a:ext cx="4426560" cy="1567800"/>
          </a:xfrm>
          <a:prstGeom prst="rect">
            <a:avLst/>
          </a:prstGeom>
          <a:noFill/>
          <a:ln w="0">
            <a:noFill/>
          </a:ln>
        </p:spPr>
        <p:txBody>
          <a:bodyPr lIns="0" rIns="0" tIns="0" bIns="0" anchor="t">
            <a:normAutofit fontScale="475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
        <p:nvSpPr>
          <p:cNvPr id="38" name="PlaceHolder 3"/>
          <p:cNvSpPr>
            <a:spLocks noGrp="1"/>
          </p:cNvSpPr>
          <p:nvPr>
            <p:ph type="body"/>
          </p:nvPr>
        </p:nvSpPr>
        <p:spPr>
          <a:xfrm>
            <a:off x="5152680" y="1326600"/>
            <a:ext cx="4426560" cy="1567800"/>
          </a:xfrm>
          <a:prstGeom prst="rect">
            <a:avLst/>
          </a:prstGeom>
          <a:noFill/>
          <a:ln w="0">
            <a:noFill/>
          </a:ln>
        </p:spPr>
        <p:txBody>
          <a:bodyPr lIns="0" rIns="0" tIns="0" bIns="0" anchor="t">
            <a:normAutofit fontScale="475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
        <p:nvSpPr>
          <p:cNvPr id="39" name="PlaceHolder 4"/>
          <p:cNvSpPr>
            <a:spLocks noGrp="1"/>
          </p:cNvSpPr>
          <p:nvPr>
            <p:ph type="body"/>
          </p:nvPr>
        </p:nvSpPr>
        <p:spPr>
          <a:xfrm>
            <a:off x="504000" y="3044160"/>
            <a:ext cx="9071280" cy="1567800"/>
          </a:xfrm>
          <a:prstGeom prst="rect">
            <a:avLst/>
          </a:prstGeom>
          <a:noFill/>
          <a:ln w="0">
            <a:noFill/>
          </a:ln>
        </p:spPr>
        <p:txBody>
          <a:bodyPr lIns="0" rIns="0" tIns="0" bIns="0" anchor="t">
            <a:normAutofit fontScale="550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bg>
      <p:bgPr>
        <a:solidFill>
          <a:srgbClr val="ffffff"/>
        </a:solidFill>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5720"/>
            <a:ext cx="9071280" cy="946440"/>
          </a:xfrm>
          <a:prstGeom prst="rect">
            <a:avLst/>
          </a:prstGeom>
          <a:noFill/>
          <a:ln w="0">
            <a:noFill/>
          </a:ln>
        </p:spPr>
        <p:txBody>
          <a:bodyPr lIns="0" rIns="0" tIns="0" bIns="0" anchor="ctr">
            <a:noAutofit/>
          </a:bodyPr>
          <a:p>
            <a:pPr indent="0">
              <a:buNone/>
            </a:pPr>
            <a:r>
              <a:rPr lang="en-US" sz="4400" b="0" u="none" strike="noStrike">
                <a:solidFill>
                  <a:schemeClr val="dk1"/>
                </a:solidFill>
                <a:effectLst/>
                <a:uFillTx/>
                <a:latin typeface="Arial"/>
              </a:rPr>
              <a:t>Click to </a:t>
            </a:r>
            <a:r>
              <a:rPr lang="en-US" sz="4400" b="0" u="none" strike="noStrike">
                <a:solidFill>
                  <a:schemeClr val="dk1"/>
                </a:solidFill>
                <a:effectLst/>
                <a:uFillTx/>
                <a:latin typeface="Arial"/>
              </a:rPr>
              <a:t>edit the </a:t>
            </a:r>
            <a:r>
              <a:rPr lang="en-US" sz="4400" b="0" u="none" strike="noStrike">
                <a:solidFill>
                  <a:schemeClr val="dk1"/>
                </a:solidFill>
                <a:effectLst/>
                <a:uFillTx/>
                <a:latin typeface="Arial"/>
              </a:rPr>
              <a:t>title text </a:t>
            </a:r>
            <a:r>
              <a:rPr lang="en-US" sz="4400" b="0" u="none" strike="noStrike">
                <a:solidFill>
                  <a:schemeClr val="dk1"/>
                </a:solidFill>
                <a:effectLst/>
                <a:uFillTx/>
                <a:latin typeface="Arial"/>
              </a:rPr>
              <a:t>format</a:t>
            </a:r>
            <a:endParaRPr lang="en-US" sz="4400" b="0" u="none" strike="noStrike">
              <a:solidFill>
                <a:schemeClr val="dk1"/>
              </a:solidFill>
              <a:effectLst/>
              <a:uFillTx/>
              <a:latin typeface="Arial"/>
            </a:endParaRPr>
          </a:p>
        </p:txBody>
      </p:sp>
      <p:sp>
        <p:nvSpPr>
          <p:cNvPr id="5" name="PlaceHolder 2"/>
          <p:cNvSpPr>
            <a:spLocks noGrp="1"/>
          </p:cNvSpPr>
          <p:nvPr>
            <p:ph type="body"/>
          </p:nvPr>
        </p:nvSpPr>
        <p:spPr>
          <a:xfrm>
            <a:off x="504000" y="1326600"/>
            <a:ext cx="9071280" cy="1567800"/>
          </a:xfrm>
          <a:prstGeom prst="rect">
            <a:avLst/>
          </a:prstGeom>
          <a:noFill/>
          <a:ln w="0">
            <a:noFill/>
          </a:ln>
        </p:spPr>
        <p:txBody>
          <a:bodyPr lIns="0" rIns="0" tIns="0" bIns="0" anchor="t">
            <a:normAutofit fontScale="550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
        <p:nvSpPr>
          <p:cNvPr id="6" name="PlaceHolder 3"/>
          <p:cNvSpPr>
            <a:spLocks noGrp="1"/>
          </p:cNvSpPr>
          <p:nvPr>
            <p:ph type="body"/>
          </p:nvPr>
        </p:nvSpPr>
        <p:spPr>
          <a:xfrm>
            <a:off x="504000" y="3044160"/>
            <a:ext cx="9071280" cy="1567800"/>
          </a:xfrm>
          <a:prstGeom prst="rect">
            <a:avLst/>
          </a:prstGeom>
          <a:noFill/>
          <a:ln w="0">
            <a:noFill/>
          </a:ln>
        </p:spPr>
        <p:txBody>
          <a:bodyPr lIns="0" rIns="0" tIns="0" bIns="0" anchor="t">
            <a:normAutofit fontScale="550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5720"/>
            <a:ext cx="9071280" cy="946440"/>
          </a:xfrm>
          <a:prstGeom prst="rect">
            <a:avLst/>
          </a:prstGeom>
          <a:noFill/>
          <a:ln w="0">
            <a:noFill/>
          </a:ln>
        </p:spPr>
        <p:txBody>
          <a:bodyPr lIns="0" rIns="0" tIns="0" bIns="0" anchor="ctr">
            <a:noAutofit/>
          </a:bodyPr>
          <a:p>
            <a:pPr indent="0">
              <a:buNone/>
            </a:pPr>
            <a:r>
              <a:rPr lang="en-US" sz="4400" b="0" u="none" strike="noStrike">
                <a:solidFill>
                  <a:schemeClr val="dk1"/>
                </a:solidFill>
                <a:effectLst/>
                <a:uFillTx/>
                <a:latin typeface="Arial"/>
              </a:rPr>
              <a:t>Cli</a:t>
            </a:r>
            <a:r>
              <a:rPr lang="en-US" sz="4400" b="0" u="none" strike="noStrike">
                <a:solidFill>
                  <a:schemeClr val="dk1"/>
                </a:solidFill>
                <a:effectLst/>
                <a:uFillTx/>
                <a:latin typeface="Arial"/>
              </a:rPr>
              <a:t>ck </a:t>
            </a:r>
            <a:r>
              <a:rPr lang="en-US" sz="4400" b="0" u="none" strike="noStrike">
                <a:solidFill>
                  <a:schemeClr val="dk1"/>
                </a:solidFill>
                <a:effectLst/>
                <a:uFillTx/>
                <a:latin typeface="Arial"/>
              </a:rPr>
              <a:t>to </a:t>
            </a:r>
            <a:r>
              <a:rPr lang="en-US" sz="4400" b="0" u="none" strike="noStrike">
                <a:solidFill>
                  <a:schemeClr val="dk1"/>
                </a:solidFill>
                <a:effectLst/>
                <a:uFillTx/>
                <a:latin typeface="Arial"/>
              </a:rPr>
              <a:t>edi</a:t>
            </a:r>
            <a:r>
              <a:rPr lang="en-US" sz="4400" b="0" u="none" strike="noStrike">
                <a:solidFill>
                  <a:schemeClr val="dk1"/>
                </a:solidFill>
                <a:effectLst/>
                <a:uFillTx/>
                <a:latin typeface="Arial"/>
              </a:rPr>
              <a:t>t </a:t>
            </a:r>
            <a:r>
              <a:rPr lang="en-US" sz="4400" b="0" u="none" strike="noStrike">
                <a:solidFill>
                  <a:schemeClr val="dk1"/>
                </a:solidFill>
                <a:effectLst/>
                <a:uFillTx/>
                <a:latin typeface="Arial"/>
              </a:rPr>
              <a:t>the </a:t>
            </a:r>
            <a:r>
              <a:rPr lang="en-US" sz="4400" b="0" u="none" strike="noStrike">
                <a:solidFill>
                  <a:schemeClr val="dk1"/>
                </a:solidFill>
                <a:effectLst/>
                <a:uFillTx/>
                <a:latin typeface="Arial"/>
              </a:rPr>
              <a:t>titl</a:t>
            </a:r>
            <a:r>
              <a:rPr lang="en-US" sz="4400" b="0" u="none" strike="noStrike">
                <a:solidFill>
                  <a:schemeClr val="dk1"/>
                </a:solidFill>
                <a:effectLst/>
                <a:uFillTx/>
                <a:latin typeface="Arial"/>
              </a:rPr>
              <a:t>e </a:t>
            </a:r>
            <a:r>
              <a:rPr lang="en-US" sz="4400" b="0" u="none" strike="noStrike">
                <a:solidFill>
                  <a:schemeClr val="dk1"/>
                </a:solidFill>
                <a:effectLst/>
                <a:uFillTx/>
                <a:latin typeface="Arial"/>
              </a:rPr>
              <a:t>tex</a:t>
            </a:r>
            <a:r>
              <a:rPr lang="en-US" sz="4400" b="0" u="none" strike="noStrike">
                <a:solidFill>
                  <a:schemeClr val="dk1"/>
                </a:solidFill>
                <a:effectLst/>
                <a:uFillTx/>
                <a:latin typeface="Arial"/>
              </a:rPr>
              <a:t>t </a:t>
            </a:r>
            <a:r>
              <a:rPr lang="en-US" sz="4400" b="0" u="none" strike="noStrike">
                <a:solidFill>
                  <a:schemeClr val="dk1"/>
                </a:solidFill>
                <a:effectLst/>
                <a:uFillTx/>
                <a:latin typeface="Arial"/>
              </a:rPr>
              <a:t>for</a:t>
            </a:r>
            <a:r>
              <a:rPr lang="en-US" sz="4400" b="0" u="none" strike="noStrike">
                <a:solidFill>
                  <a:schemeClr val="dk1"/>
                </a:solidFill>
                <a:effectLst/>
                <a:uFillTx/>
                <a:latin typeface="Arial"/>
              </a:rPr>
              <a:t>ma</a:t>
            </a:r>
            <a:r>
              <a:rPr lang="en-US" sz="4400" b="0" u="none" strike="noStrike">
                <a:solidFill>
                  <a:schemeClr val="dk1"/>
                </a:solidFill>
                <a:effectLst/>
                <a:uFillTx/>
                <a:latin typeface="Arial"/>
              </a:rPr>
              <a:t>t</a:t>
            </a:r>
            <a:endParaRPr lang="en-US" sz="4400" b="0" u="none" strike="noStrike">
              <a:solidFill>
                <a:schemeClr val="dk1"/>
              </a:solidFill>
              <a:effectLst/>
              <a:uFillTx/>
              <a:latin typeface="Arial"/>
            </a:endParaRPr>
          </a:p>
        </p:txBody>
      </p:sp>
      <p:sp>
        <p:nvSpPr>
          <p:cNvPr id="8" name="PlaceHolder 2"/>
          <p:cNvSpPr>
            <a:spLocks noGrp="1"/>
          </p:cNvSpPr>
          <p:nvPr>
            <p:ph type="body"/>
          </p:nvPr>
        </p:nvSpPr>
        <p:spPr>
          <a:xfrm>
            <a:off x="504000" y="1326600"/>
            <a:ext cx="4426560" cy="1567800"/>
          </a:xfrm>
          <a:prstGeom prst="rect">
            <a:avLst/>
          </a:prstGeom>
          <a:noFill/>
          <a:ln w="0">
            <a:noFill/>
          </a:ln>
        </p:spPr>
        <p:txBody>
          <a:bodyPr lIns="0" rIns="0" tIns="0" bIns="0" anchor="t">
            <a:normAutofit fontScale="475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
        <p:nvSpPr>
          <p:cNvPr id="9" name="PlaceHolder 3"/>
          <p:cNvSpPr>
            <a:spLocks noGrp="1"/>
          </p:cNvSpPr>
          <p:nvPr>
            <p:ph type="body"/>
          </p:nvPr>
        </p:nvSpPr>
        <p:spPr>
          <a:xfrm>
            <a:off x="5152680" y="1326600"/>
            <a:ext cx="4426560" cy="1567800"/>
          </a:xfrm>
          <a:prstGeom prst="rect">
            <a:avLst/>
          </a:prstGeom>
          <a:noFill/>
          <a:ln w="0">
            <a:noFill/>
          </a:ln>
        </p:spPr>
        <p:txBody>
          <a:bodyPr lIns="0" rIns="0" tIns="0" bIns="0" anchor="t">
            <a:normAutofit fontScale="475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
        <p:nvSpPr>
          <p:cNvPr id="10" name="PlaceHolder 4"/>
          <p:cNvSpPr>
            <a:spLocks noGrp="1"/>
          </p:cNvSpPr>
          <p:nvPr>
            <p:ph type="body"/>
          </p:nvPr>
        </p:nvSpPr>
        <p:spPr>
          <a:xfrm>
            <a:off x="504000" y="3044160"/>
            <a:ext cx="4426560" cy="1567800"/>
          </a:xfrm>
          <a:prstGeom prst="rect">
            <a:avLst/>
          </a:prstGeom>
          <a:noFill/>
          <a:ln w="0">
            <a:noFill/>
          </a:ln>
        </p:spPr>
        <p:txBody>
          <a:bodyPr lIns="0" rIns="0" tIns="0" bIns="0" anchor="t">
            <a:normAutofit fontScale="475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
        <p:nvSpPr>
          <p:cNvPr id="11" name="PlaceHolder 5"/>
          <p:cNvSpPr>
            <a:spLocks noGrp="1"/>
          </p:cNvSpPr>
          <p:nvPr>
            <p:ph type="body"/>
          </p:nvPr>
        </p:nvSpPr>
        <p:spPr>
          <a:xfrm>
            <a:off x="5152680" y="3044160"/>
            <a:ext cx="4426560" cy="1567800"/>
          </a:xfrm>
          <a:prstGeom prst="rect">
            <a:avLst/>
          </a:prstGeom>
          <a:noFill/>
          <a:ln w="0">
            <a:noFill/>
          </a:ln>
        </p:spPr>
        <p:txBody>
          <a:bodyPr lIns="0" rIns="0" tIns="0" bIns="0" anchor="t">
            <a:normAutofit fontScale="475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5720"/>
            <a:ext cx="9071280" cy="946440"/>
          </a:xfrm>
          <a:prstGeom prst="rect">
            <a:avLst/>
          </a:prstGeom>
          <a:noFill/>
          <a:ln w="0">
            <a:noFill/>
          </a:ln>
        </p:spPr>
        <p:txBody>
          <a:bodyPr lIns="0" rIns="0" tIns="0" bIns="0" anchor="ctr">
            <a:noAutofit/>
          </a:bodyPr>
          <a:p>
            <a:pPr indent="0">
              <a:buNone/>
            </a:pPr>
            <a:r>
              <a:rPr lang="en-US" sz="4400" b="0" u="none" strike="noStrike">
                <a:solidFill>
                  <a:schemeClr val="dk1"/>
                </a:solidFill>
                <a:effectLst/>
                <a:uFillTx/>
                <a:latin typeface="Arial"/>
              </a:rPr>
              <a:t>Cli</a:t>
            </a:r>
            <a:r>
              <a:rPr lang="en-US" sz="4400" b="0" u="none" strike="noStrike">
                <a:solidFill>
                  <a:schemeClr val="dk1"/>
                </a:solidFill>
                <a:effectLst/>
                <a:uFillTx/>
                <a:latin typeface="Arial"/>
              </a:rPr>
              <a:t>ck </a:t>
            </a:r>
            <a:r>
              <a:rPr lang="en-US" sz="4400" b="0" u="none" strike="noStrike">
                <a:solidFill>
                  <a:schemeClr val="dk1"/>
                </a:solidFill>
                <a:effectLst/>
                <a:uFillTx/>
                <a:latin typeface="Arial"/>
              </a:rPr>
              <a:t>to </a:t>
            </a:r>
            <a:r>
              <a:rPr lang="en-US" sz="4400" b="0" u="none" strike="noStrike">
                <a:solidFill>
                  <a:schemeClr val="dk1"/>
                </a:solidFill>
                <a:effectLst/>
                <a:uFillTx/>
                <a:latin typeface="Arial"/>
              </a:rPr>
              <a:t>edi</a:t>
            </a:r>
            <a:r>
              <a:rPr lang="en-US" sz="4400" b="0" u="none" strike="noStrike">
                <a:solidFill>
                  <a:schemeClr val="dk1"/>
                </a:solidFill>
                <a:effectLst/>
                <a:uFillTx/>
                <a:latin typeface="Arial"/>
              </a:rPr>
              <a:t>t </a:t>
            </a:r>
            <a:r>
              <a:rPr lang="en-US" sz="4400" b="0" u="none" strike="noStrike">
                <a:solidFill>
                  <a:schemeClr val="dk1"/>
                </a:solidFill>
                <a:effectLst/>
                <a:uFillTx/>
                <a:latin typeface="Arial"/>
              </a:rPr>
              <a:t>the </a:t>
            </a:r>
            <a:r>
              <a:rPr lang="en-US" sz="4400" b="0" u="none" strike="noStrike">
                <a:solidFill>
                  <a:schemeClr val="dk1"/>
                </a:solidFill>
                <a:effectLst/>
                <a:uFillTx/>
                <a:latin typeface="Arial"/>
              </a:rPr>
              <a:t>titl</a:t>
            </a:r>
            <a:r>
              <a:rPr lang="en-US" sz="4400" b="0" u="none" strike="noStrike">
                <a:solidFill>
                  <a:schemeClr val="dk1"/>
                </a:solidFill>
                <a:effectLst/>
                <a:uFillTx/>
                <a:latin typeface="Arial"/>
              </a:rPr>
              <a:t>e </a:t>
            </a:r>
            <a:r>
              <a:rPr lang="en-US" sz="4400" b="0" u="none" strike="noStrike">
                <a:solidFill>
                  <a:schemeClr val="dk1"/>
                </a:solidFill>
                <a:effectLst/>
                <a:uFillTx/>
                <a:latin typeface="Arial"/>
              </a:rPr>
              <a:t>tex</a:t>
            </a:r>
            <a:r>
              <a:rPr lang="en-US" sz="4400" b="0" u="none" strike="noStrike">
                <a:solidFill>
                  <a:schemeClr val="dk1"/>
                </a:solidFill>
                <a:effectLst/>
                <a:uFillTx/>
                <a:latin typeface="Arial"/>
              </a:rPr>
              <a:t>t </a:t>
            </a:r>
            <a:r>
              <a:rPr lang="en-US" sz="4400" b="0" u="none" strike="noStrike">
                <a:solidFill>
                  <a:schemeClr val="dk1"/>
                </a:solidFill>
                <a:effectLst/>
                <a:uFillTx/>
                <a:latin typeface="Arial"/>
              </a:rPr>
              <a:t>for</a:t>
            </a:r>
            <a:r>
              <a:rPr lang="en-US" sz="4400" b="0" u="none" strike="noStrike">
                <a:solidFill>
                  <a:schemeClr val="dk1"/>
                </a:solidFill>
                <a:effectLst/>
                <a:uFillTx/>
                <a:latin typeface="Arial"/>
              </a:rPr>
              <a:t>ma</a:t>
            </a:r>
            <a:r>
              <a:rPr lang="en-US" sz="4400" b="0" u="none" strike="noStrike">
                <a:solidFill>
                  <a:schemeClr val="dk1"/>
                </a:solidFill>
                <a:effectLst/>
                <a:uFillTx/>
                <a:latin typeface="Arial"/>
              </a:rPr>
              <a:t>t</a:t>
            </a:r>
            <a:endParaRPr lang="en-US" sz="4400" b="0" u="none" strike="noStrike">
              <a:solidFill>
                <a:schemeClr val="dk1"/>
              </a:solidFill>
              <a:effectLst/>
              <a:uFillTx/>
              <a:latin typeface="Arial"/>
            </a:endParaRPr>
          </a:p>
        </p:txBody>
      </p:sp>
      <p:sp>
        <p:nvSpPr>
          <p:cNvPr id="13" name="PlaceHolder 2"/>
          <p:cNvSpPr>
            <a:spLocks noGrp="1"/>
          </p:cNvSpPr>
          <p:nvPr>
            <p:ph type="body"/>
          </p:nvPr>
        </p:nvSpPr>
        <p:spPr>
          <a:xfrm>
            <a:off x="504000" y="1326600"/>
            <a:ext cx="2920320" cy="1567800"/>
          </a:xfrm>
          <a:prstGeom prst="rect">
            <a:avLst/>
          </a:prstGeom>
          <a:noFill/>
          <a:ln w="0">
            <a:noFill/>
          </a:ln>
        </p:spPr>
        <p:txBody>
          <a:bodyPr lIns="0" rIns="0" tIns="0" bIns="0" anchor="t">
            <a:normAutofit fontScale="250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
        <p:nvSpPr>
          <p:cNvPr id="14" name="PlaceHolder 3"/>
          <p:cNvSpPr>
            <a:spLocks noGrp="1"/>
          </p:cNvSpPr>
          <p:nvPr>
            <p:ph type="body"/>
          </p:nvPr>
        </p:nvSpPr>
        <p:spPr>
          <a:xfrm>
            <a:off x="3571200" y="1326600"/>
            <a:ext cx="2920320" cy="1567800"/>
          </a:xfrm>
          <a:prstGeom prst="rect">
            <a:avLst/>
          </a:prstGeom>
          <a:noFill/>
          <a:ln w="0">
            <a:noFill/>
          </a:ln>
        </p:spPr>
        <p:txBody>
          <a:bodyPr lIns="0" rIns="0" tIns="0" bIns="0" anchor="t">
            <a:normAutofit fontScale="250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
        <p:nvSpPr>
          <p:cNvPr id="15" name="PlaceHolder 4"/>
          <p:cNvSpPr>
            <a:spLocks noGrp="1"/>
          </p:cNvSpPr>
          <p:nvPr>
            <p:ph type="body"/>
          </p:nvPr>
        </p:nvSpPr>
        <p:spPr>
          <a:xfrm>
            <a:off x="6638040" y="1326600"/>
            <a:ext cx="2920320" cy="1567800"/>
          </a:xfrm>
          <a:prstGeom prst="rect">
            <a:avLst/>
          </a:prstGeom>
          <a:noFill/>
          <a:ln w="0">
            <a:noFill/>
          </a:ln>
        </p:spPr>
        <p:txBody>
          <a:bodyPr lIns="0" rIns="0" tIns="0" bIns="0" anchor="t">
            <a:normAutofit fontScale="250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
        <p:nvSpPr>
          <p:cNvPr id="16" name="PlaceHolder 5"/>
          <p:cNvSpPr>
            <a:spLocks noGrp="1"/>
          </p:cNvSpPr>
          <p:nvPr>
            <p:ph type="body"/>
          </p:nvPr>
        </p:nvSpPr>
        <p:spPr>
          <a:xfrm>
            <a:off x="504000" y="3044160"/>
            <a:ext cx="2920320" cy="1567800"/>
          </a:xfrm>
          <a:prstGeom prst="rect">
            <a:avLst/>
          </a:prstGeom>
          <a:noFill/>
          <a:ln w="0">
            <a:noFill/>
          </a:ln>
        </p:spPr>
        <p:txBody>
          <a:bodyPr lIns="0" rIns="0" tIns="0" bIns="0" anchor="t">
            <a:normAutofit fontScale="250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
        <p:nvSpPr>
          <p:cNvPr id="17" name="PlaceHolder 6"/>
          <p:cNvSpPr>
            <a:spLocks noGrp="1"/>
          </p:cNvSpPr>
          <p:nvPr>
            <p:ph type="body"/>
          </p:nvPr>
        </p:nvSpPr>
        <p:spPr>
          <a:xfrm>
            <a:off x="3571200" y="3044160"/>
            <a:ext cx="2920320" cy="1567800"/>
          </a:xfrm>
          <a:prstGeom prst="rect">
            <a:avLst/>
          </a:prstGeom>
          <a:noFill/>
          <a:ln w="0">
            <a:noFill/>
          </a:ln>
        </p:spPr>
        <p:txBody>
          <a:bodyPr lIns="0" rIns="0" tIns="0" bIns="0" anchor="t">
            <a:normAutofit fontScale="250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
        <p:nvSpPr>
          <p:cNvPr id="18" name="PlaceHolder 7"/>
          <p:cNvSpPr>
            <a:spLocks noGrp="1"/>
          </p:cNvSpPr>
          <p:nvPr>
            <p:ph type="body"/>
          </p:nvPr>
        </p:nvSpPr>
        <p:spPr>
          <a:xfrm>
            <a:off x="6638040" y="3044160"/>
            <a:ext cx="2920320" cy="1567800"/>
          </a:xfrm>
          <a:prstGeom prst="rect">
            <a:avLst/>
          </a:prstGeom>
          <a:noFill/>
          <a:ln w="0">
            <a:noFill/>
          </a:ln>
        </p:spPr>
        <p:txBody>
          <a:bodyPr lIns="0" rIns="0" tIns="0" bIns="0" anchor="t">
            <a:normAutofit fontScale="250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bg>
      <p:bgPr>
        <a:solidFill>
          <a:srgbClr val="ffffff"/>
        </a:solidFill>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5720"/>
            <a:ext cx="9071280" cy="946440"/>
          </a:xfrm>
          <a:prstGeom prst="rect">
            <a:avLst/>
          </a:prstGeom>
          <a:noFill/>
          <a:ln w="0">
            <a:noFill/>
          </a:ln>
        </p:spPr>
        <p:txBody>
          <a:bodyPr lIns="0" rIns="0" tIns="0" bIns="0" anchor="ctr">
            <a:noAutofit/>
          </a:bodyPr>
          <a:p>
            <a:pPr indent="0">
              <a:buNone/>
            </a:pPr>
            <a:r>
              <a:rPr lang="en-US" sz="4400" b="0" u="none" strike="noStrike">
                <a:solidFill>
                  <a:schemeClr val="dk1"/>
                </a:solidFill>
                <a:effectLst/>
                <a:uFillTx/>
                <a:latin typeface="Arial"/>
              </a:rPr>
              <a:t>Cli</a:t>
            </a:r>
            <a:r>
              <a:rPr lang="en-US" sz="4400" b="0" u="none" strike="noStrike">
                <a:solidFill>
                  <a:schemeClr val="dk1"/>
                </a:solidFill>
                <a:effectLst/>
                <a:uFillTx/>
                <a:latin typeface="Arial"/>
              </a:rPr>
              <a:t>ck </a:t>
            </a:r>
            <a:r>
              <a:rPr lang="en-US" sz="4400" b="0" u="none" strike="noStrike">
                <a:solidFill>
                  <a:schemeClr val="dk1"/>
                </a:solidFill>
                <a:effectLst/>
                <a:uFillTx/>
                <a:latin typeface="Arial"/>
              </a:rPr>
              <a:t>to </a:t>
            </a:r>
            <a:r>
              <a:rPr lang="en-US" sz="4400" b="0" u="none" strike="noStrike">
                <a:solidFill>
                  <a:schemeClr val="dk1"/>
                </a:solidFill>
                <a:effectLst/>
                <a:uFillTx/>
                <a:latin typeface="Arial"/>
              </a:rPr>
              <a:t>edi</a:t>
            </a:r>
            <a:r>
              <a:rPr lang="en-US" sz="4400" b="0" u="none" strike="noStrike">
                <a:solidFill>
                  <a:schemeClr val="dk1"/>
                </a:solidFill>
                <a:effectLst/>
                <a:uFillTx/>
                <a:latin typeface="Arial"/>
              </a:rPr>
              <a:t>t </a:t>
            </a:r>
            <a:r>
              <a:rPr lang="en-US" sz="4400" b="0" u="none" strike="noStrike">
                <a:solidFill>
                  <a:schemeClr val="dk1"/>
                </a:solidFill>
                <a:effectLst/>
                <a:uFillTx/>
                <a:latin typeface="Arial"/>
              </a:rPr>
              <a:t>the </a:t>
            </a:r>
            <a:r>
              <a:rPr lang="en-US" sz="4400" b="0" u="none" strike="noStrike">
                <a:solidFill>
                  <a:schemeClr val="dk1"/>
                </a:solidFill>
                <a:effectLst/>
                <a:uFillTx/>
                <a:latin typeface="Arial"/>
              </a:rPr>
              <a:t>titl</a:t>
            </a:r>
            <a:r>
              <a:rPr lang="en-US" sz="4400" b="0" u="none" strike="noStrike">
                <a:solidFill>
                  <a:schemeClr val="dk1"/>
                </a:solidFill>
                <a:effectLst/>
                <a:uFillTx/>
                <a:latin typeface="Arial"/>
              </a:rPr>
              <a:t>e </a:t>
            </a:r>
            <a:r>
              <a:rPr lang="en-US" sz="4400" b="0" u="none" strike="noStrike">
                <a:solidFill>
                  <a:schemeClr val="dk1"/>
                </a:solidFill>
                <a:effectLst/>
                <a:uFillTx/>
                <a:latin typeface="Arial"/>
              </a:rPr>
              <a:t>tex</a:t>
            </a:r>
            <a:r>
              <a:rPr lang="en-US" sz="4400" b="0" u="none" strike="noStrike">
                <a:solidFill>
                  <a:schemeClr val="dk1"/>
                </a:solidFill>
                <a:effectLst/>
                <a:uFillTx/>
                <a:latin typeface="Arial"/>
              </a:rPr>
              <a:t>t </a:t>
            </a:r>
            <a:r>
              <a:rPr lang="en-US" sz="4400" b="0" u="none" strike="noStrike">
                <a:solidFill>
                  <a:schemeClr val="dk1"/>
                </a:solidFill>
                <a:effectLst/>
                <a:uFillTx/>
                <a:latin typeface="Arial"/>
              </a:rPr>
              <a:t>for</a:t>
            </a:r>
            <a:r>
              <a:rPr lang="en-US" sz="4400" b="0" u="none" strike="noStrike">
                <a:solidFill>
                  <a:schemeClr val="dk1"/>
                </a:solidFill>
                <a:effectLst/>
                <a:uFillTx/>
                <a:latin typeface="Arial"/>
              </a:rPr>
              <a:t>ma</a:t>
            </a:r>
            <a:r>
              <a:rPr lang="en-US" sz="4400" b="0" u="none" strike="noStrike">
                <a:solidFill>
                  <a:schemeClr val="dk1"/>
                </a:solidFill>
                <a:effectLst/>
                <a:uFillTx/>
                <a:latin typeface="Arial"/>
              </a:rPr>
              <a:t>t</a:t>
            </a:r>
            <a:endParaRPr lang="en-US" sz="4400" b="0" u="none" strike="noStrike">
              <a:solidFill>
                <a:schemeClr val="dk1"/>
              </a:solidFill>
              <a:effectLst/>
              <a:uFillTx/>
              <a:latin typeface="Arial"/>
            </a:endParaRPr>
          </a:p>
        </p:txBody>
      </p:sp>
      <p:sp>
        <p:nvSpPr>
          <p:cNvPr id="20"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effectLst/>
                <a:uFillTx/>
                <a:latin typeface="Arial"/>
              </a:rPr>
              <a:t>Second Outline Level</a:t>
            </a:r>
            <a:endParaRPr lang="en-US" sz="20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effectLst/>
                <a:uFillTx/>
                <a:latin typeface="Arial"/>
              </a:rPr>
              <a:t>Third Outline Level</a:t>
            </a:r>
            <a:endParaRPr lang="en-US" sz="1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effectLst/>
                <a:uFillTx/>
                <a:latin typeface="Arial"/>
              </a:rPr>
              <a:t>Fourth Outline Level</a:t>
            </a:r>
            <a:endParaRPr lang="en-US" sz="1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effectLst/>
                <a:uFillTx/>
                <a:latin typeface="Arial"/>
              </a:rPr>
              <a:t>Fifth Outline Level</a:t>
            </a:r>
            <a:endParaRPr lang="en-US" sz="20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effectLst/>
                <a:uFillTx/>
                <a:latin typeface="Arial"/>
              </a:rPr>
              <a:t>Sixth Outline Level</a:t>
            </a:r>
            <a:endParaRPr lang="en-US" sz="20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effectLst/>
                <a:uFillTx/>
                <a:latin typeface="Arial"/>
              </a:rPr>
              <a:t>Seventh Outline Level</a:t>
            </a:r>
            <a:endParaRPr lang="en-US" sz="2000" b="0" u="none" strike="noStrike">
              <a:solidFill>
                <a:schemeClr val="dk1"/>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bg>
      <p:bgPr>
        <a:solidFill>
          <a:srgbClr val="ffffff"/>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504000" y="225720"/>
            <a:ext cx="9071280" cy="946440"/>
          </a:xfrm>
          <a:prstGeom prst="rect">
            <a:avLst/>
          </a:prstGeom>
          <a:noFill/>
          <a:ln w="0">
            <a:noFill/>
          </a:ln>
        </p:spPr>
        <p:txBody>
          <a:bodyPr lIns="0" rIns="0" tIns="0" bIns="0" anchor="ctr">
            <a:noAutofit/>
          </a:bodyPr>
          <a:p>
            <a:pPr indent="0">
              <a:buNone/>
            </a:pPr>
            <a:r>
              <a:rPr lang="en-US" sz="4400" b="0" u="none" strike="noStrike">
                <a:solidFill>
                  <a:schemeClr val="dk1"/>
                </a:solidFill>
                <a:effectLst/>
                <a:uFillTx/>
                <a:latin typeface="Arial"/>
              </a:rPr>
              <a:t>Cli</a:t>
            </a:r>
            <a:r>
              <a:rPr lang="en-US" sz="4400" b="0" u="none" strike="noStrike">
                <a:solidFill>
                  <a:schemeClr val="dk1"/>
                </a:solidFill>
                <a:effectLst/>
                <a:uFillTx/>
                <a:latin typeface="Arial"/>
              </a:rPr>
              <a:t>ck </a:t>
            </a:r>
            <a:r>
              <a:rPr lang="en-US" sz="4400" b="0" u="none" strike="noStrike">
                <a:solidFill>
                  <a:schemeClr val="dk1"/>
                </a:solidFill>
                <a:effectLst/>
                <a:uFillTx/>
                <a:latin typeface="Arial"/>
              </a:rPr>
              <a:t>to </a:t>
            </a:r>
            <a:r>
              <a:rPr lang="en-US" sz="4400" b="0" u="none" strike="noStrike">
                <a:solidFill>
                  <a:schemeClr val="dk1"/>
                </a:solidFill>
                <a:effectLst/>
                <a:uFillTx/>
                <a:latin typeface="Arial"/>
              </a:rPr>
              <a:t>edi</a:t>
            </a:r>
            <a:r>
              <a:rPr lang="en-US" sz="4400" b="0" u="none" strike="noStrike">
                <a:solidFill>
                  <a:schemeClr val="dk1"/>
                </a:solidFill>
                <a:effectLst/>
                <a:uFillTx/>
                <a:latin typeface="Arial"/>
              </a:rPr>
              <a:t>t </a:t>
            </a:r>
            <a:r>
              <a:rPr lang="en-US" sz="4400" b="0" u="none" strike="noStrike">
                <a:solidFill>
                  <a:schemeClr val="dk1"/>
                </a:solidFill>
                <a:effectLst/>
                <a:uFillTx/>
                <a:latin typeface="Arial"/>
              </a:rPr>
              <a:t>the </a:t>
            </a:r>
            <a:r>
              <a:rPr lang="en-US" sz="4400" b="0" u="none" strike="noStrike">
                <a:solidFill>
                  <a:schemeClr val="dk1"/>
                </a:solidFill>
                <a:effectLst/>
                <a:uFillTx/>
                <a:latin typeface="Arial"/>
              </a:rPr>
              <a:t>titl</a:t>
            </a:r>
            <a:r>
              <a:rPr lang="en-US" sz="4400" b="0" u="none" strike="noStrike">
                <a:solidFill>
                  <a:schemeClr val="dk1"/>
                </a:solidFill>
                <a:effectLst/>
                <a:uFillTx/>
                <a:latin typeface="Arial"/>
              </a:rPr>
              <a:t>e </a:t>
            </a:r>
            <a:r>
              <a:rPr lang="en-US" sz="4400" b="0" u="none" strike="noStrike">
                <a:solidFill>
                  <a:schemeClr val="dk1"/>
                </a:solidFill>
                <a:effectLst/>
                <a:uFillTx/>
                <a:latin typeface="Arial"/>
              </a:rPr>
              <a:t>tex</a:t>
            </a:r>
            <a:r>
              <a:rPr lang="en-US" sz="4400" b="0" u="none" strike="noStrike">
                <a:solidFill>
                  <a:schemeClr val="dk1"/>
                </a:solidFill>
                <a:effectLst/>
                <a:uFillTx/>
                <a:latin typeface="Arial"/>
              </a:rPr>
              <a:t>t </a:t>
            </a:r>
            <a:r>
              <a:rPr lang="en-US" sz="4400" b="0" u="none" strike="noStrike">
                <a:solidFill>
                  <a:schemeClr val="dk1"/>
                </a:solidFill>
                <a:effectLst/>
                <a:uFillTx/>
                <a:latin typeface="Arial"/>
              </a:rPr>
              <a:t>for</a:t>
            </a:r>
            <a:r>
              <a:rPr lang="en-US" sz="4400" b="0" u="none" strike="noStrike">
                <a:solidFill>
                  <a:schemeClr val="dk1"/>
                </a:solidFill>
                <a:effectLst/>
                <a:uFillTx/>
                <a:latin typeface="Arial"/>
              </a:rPr>
              <a:t>ma</a:t>
            </a:r>
            <a:r>
              <a:rPr lang="en-US" sz="4400" b="0" u="none" strike="noStrike">
                <a:solidFill>
                  <a:schemeClr val="dk1"/>
                </a:solidFill>
                <a:effectLst/>
                <a:uFillTx/>
                <a:latin typeface="Arial"/>
              </a:rPr>
              <a:t>t</a:t>
            </a:r>
            <a:endParaRPr lang="en-US" sz="4400" b="0" u="none" strike="noStrike">
              <a:solidFill>
                <a:schemeClr val="dk1"/>
              </a:solidFill>
              <a:effectLst/>
              <a:uFillTx/>
              <a:latin typeface="Arial"/>
            </a:endParaRPr>
          </a:p>
        </p:txBody>
      </p:sp>
      <p:sp>
        <p:nvSpPr>
          <p:cNvPr id="22" name="PlaceHolder 2"/>
          <p:cNvSpPr>
            <a:spLocks noGrp="1"/>
          </p:cNvSpPr>
          <p:nvPr>
            <p:ph type="body"/>
          </p:nvPr>
        </p:nvSpPr>
        <p:spPr>
          <a:xfrm>
            <a:off x="504000" y="1326600"/>
            <a:ext cx="9071280" cy="32878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bg>
      <p:bgPr>
        <a:solidFill>
          <a:srgbClr val="ffffff"/>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5720"/>
            <a:ext cx="9071280" cy="946440"/>
          </a:xfrm>
          <a:prstGeom prst="rect">
            <a:avLst/>
          </a:prstGeom>
          <a:noFill/>
          <a:ln w="0">
            <a:noFill/>
          </a:ln>
        </p:spPr>
        <p:txBody>
          <a:bodyPr lIns="0" rIns="0" tIns="0" bIns="0" anchor="ctr">
            <a:noAutofit/>
          </a:bodyPr>
          <a:p>
            <a:pPr indent="0">
              <a:buNone/>
            </a:pPr>
            <a:r>
              <a:rPr lang="en-US" sz="4400" b="0" u="none" strike="noStrike">
                <a:solidFill>
                  <a:schemeClr val="dk1"/>
                </a:solidFill>
                <a:effectLst/>
                <a:uFillTx/>
                <a:latin typeface="Arial"/>
              </a:rPr>
              <a:t>Cli</a:t>
            </a:r>
            <a:r>
              <a:rPr lang="en-US" sz="4400" b="0" u="none" strike="noStrike">
                <a:solidFill>
                  <a:schemeClr val="dk1"/>
                </a:solidFill>
                <a:effectLst/>
                <a:uFillTx/>
                <a:latin typeface="Arial"/>
              </a:rPr>
              <a:t>ck </a:t>
            </a:r>
            <a:r>
              <a:rPr lang="en-US" sz="4400" b="0" u="none" strike="noStrike">
                <a:solidFill>
                  <a:schemeClr val="dk1"/>
                </a:solidFill>
                <a:effectLst/>
                <a:uFillTx/>
                <a:latin typeface="Arial"/>
              </a:rPr>
              <a:t>to </a:t>
            </a:r>
            <a:r>
              <a:rPr lang="en-US" sz="4400" b="0" u="none" strike="noStrike">
                <a:solidFill>
                  <a:schemeClr val="dk1"/>
                </a:solidFill>
                <a:effectLst/>
                <a:uFillTx/>
                <a:latin typeface="Arial"/>
              </a:rPr>
              <a:t>edi</a:t>
            </a:r>
            <a:r>
              <a:rPr lang="en-US" sz="4400" b="0" u="none" strike="noStrike">
                <a:solidFill>
                  <a:schemeClr val="dk1"/>
                </a:solidFill>
                <a:effectLst/>
                <a:uFillTx/>
                <a:latin typeface="Arial"/>
              </a:rPr>
              <a:t>t </a:t>
            </a:r>
            <a:r>
              <a:rPr lang="en-US" sz="4400" b="0" u="none" strike="noStrike">
                <a:solidFill>
                  <a:schemeClr val="dk1"/>
                </a:solidFill>
                <a:effectLst/>
                <a:uFillTx/>
                <a:latin typeface="Arial"/>
              </a:rPr>
              <a:t>the </a:t>
            </a:r>
            <a:r>
              <a:rPr lang="en-US" sz="4400" b="0" u="none" strike="noStrike">
                <a:solidFill>
                  <a:schemeClr val="dk1"/>
                </a:solidFill>
                <a:effectLst/>
                <a:uFillTx/>
                <a:latin typeface="Arial"/>
              </a:rPr>
              <a:t>titl</a:t>
            </a:r>
            <a:r>
              <a:rPr lang="en-US" sz="4400" b="0" u="none" strike="noStrike">
                <a:solidFill>
                  <a:schemeClr val="dk1"/>
                </a:solidFill>
                <a:effectLst/>
                <a:uFillTx/>
                <a:latin typeface="Arial"/>
              </a:rPr>
              <a:t>e </a:t>
            </a:r>
            <a:r>
              <a:rPr lang="en-US" sz="4400" b="0" u="none" strike="noStrike">
                <a:solidFill>
                  <a:schemeClr val="dk1"/>
                </a:solidFill>
                <a:effectLst/>
                <a:uFillTx/>
                <a:latin typeface="Arial"/>
              </a:rPr>
              <a:t>tex</a:t>
            </a:r>
            <a:r>
              <a:rPr lang="en-US" sz="4400" b="0" u="none" strike="noStrike">
                <a:solidFill>
                  <a:schemeClr val="dk1"/>
                </a:solidFill>
                <a:effectLst/>
                <a:uFillTx/>
                <a:latin typeface="Arial"/>
              </a:rPr>
              <a:t>t </a:t>
            </a:r>
            <a:r>
              <a:rPr lang="en-US" sz="4400" b="0" u="none" strike="noStrike">
                <a:solidFill>
                  <a:schemeClr val="dk1"/>
                </a:solidFill>
                <a:effectLst/>
                <a:uFillTx/>
                <a:latin typeface="Arial"/>
              </a:rPr>
              <a:t>for</a:t>
            </a:r>
            <a:r>
              <a:rPr lang="en-US" sz="4400" b="0" u="none" strike="noStrike">
                <a:solidFill>
                  <a:schemeClr val="dk1"/>
                </a:solidFill>
                <a:effectLst/>
                <a:uFillTx/>
                <a:latin typeface="Arial"/>
              </a:rPr>
              <a:t>ma</a:t>
            </a:r>
            <a:r>
              <a:rPr lang="en-US" sz="4400" b="0" u="none" strike="noStrike">
                <a:solidFill>
                  <a:schemeClr val="dk1"/>
                </a:solidFill>
                <a:effectLst/>
                <a:uFillTx/>
                <a:latin typeface="Arial"/>
              </a:rPr>
              <a:t>t</a:t>
            </a:r>
            <a:endParaRPr lang="en-US" sz="4400" b="0" u="none" strike="noStrike">
              <a:solidFill>
                <a:schemeClr val="dk1"/>
              </a:solidFill>
              <a:effectLst/>
              <a:uFillTx/>
              <a:latin typeface="Arial"/>
            </a:endParaRPr>
          </a:p>
        </p:txBody>
      </p:sp>
      <p:sp>
        <p:nvSpPr>
          <p:cNvPr id="24" name="PlaceHolder 2"/>
          <p:cNvSpPr>
            <a:spLocks noGrp="1"/>
          </p:cNvSpPr>
          <p:nvPr>
            <p:ph type="body"/>
          </p:nvPr>
        </p:nvSpPr>
        <p:spPr>
          <a:xfrm>
            <a:off x="504000" y="1326600"/>
            <a:ext cx="4426560" cy="3287880"/>
          </a:xfrm>
          <a:prstGeom prst="rect">
            <a:avLst/>
          </a:prstGeom>
          <a:noFill/>
          <a:ln w="0">
            <a:noFill/>
          </a:ln>
        </p:spPr>
        <p:txBody>
          <a:bodyPr lIns="0" rIns="0" tIns="0" bIns="0" anchor="t">
            <a:normAutofit fontScale="775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
        <p:nvSpPr>
          <p:cNvPr id="25" name="PlaceHolder 3"/>
          <p:cNvSpPr>
            <a:spLocks noGrp="1"/>
          </p:cNvSpPr>
          <p:nvPr>
            <p:ph type="body"/>
          </p:nvPr>
        </p:nvSpPr>
        <p:spPr>
          <a:xfrm>
            <a:off x="5152680" y="1326600"/>
            <a:ext cx="4426560" cy="3287880"/>
          </a:xfrm>
          <a:prstGeom prst="rect">
            <a:avLst/>
          </a:prstGeom>
          <a:noFill/>
          <a:ln w="0">
            <a:noFill/>
          </a:ln>
        </p:spPr>
        <p:txBody>
          <a:bodyPr lIns="0" rIns="0" tIns="0" bIns="0" anchor="t">
            <a:normAutofit fontScale="77500" lnSpcReduction="19999"/>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800" b="0" u="none" strike="noStrike">
                <a:solidFill>
                  <a:schemeClr val="dk1"/>
                </a:solidFill>
                <a:effectLst/>
                <a:uFillTx/>
                <a:latin typeface="Arial"/>
              </a:rPr>
              <a:t>Second Outline Level</a:t>
            </a:r>
            <a:endParaRPr lang="en-US" sz="28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2800" b="0" u="none" strike="noStrike">
                <a:solidFill>
                  <a:schemeClr val="dk1"/>
                </a:solidFill>
                <a:effectLst/>
                <a:uFillTx/>
                <a:latin typeface="Arial"/>
              </a:rPr>
              <a:t>Third Outline Level</a:t>
            </a:r>
            <a:endParaRPr lang="en-US" sz="2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2800" b="0" u="none" strike="noStrike">
                <a:solidFill>
                  <a:schemeClr val="dk1"/>
                </a:solidFill>
                <a:effectLst/>
                <a:uFillTx/>
                <a:latin typeface="Arial"/>
              </a:rPr>
              <a:t>Fourth Outline Level</a:t>
            </a:r>
            <a:endParaRPr lang="en-US" sz="2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Fifth Outline Level</a:t>
            </a:r>
            <a:endParaRPr lang="en-US" sz="28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Sixth Outline Level</a:t>
            </a:r>
            <a:endParaRPr lang="en-US" sz="28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800" b="0" u="none" strike="noStrike">
                <a:solidFill>
                  <a:schemeClr val="dk1"/>
                </a:solidFill>
                <a:effectLst/>
                <a:uFillTx/>
                <a:latin typeface="Arial"/>
              </a:rPr>
              <a:t>Seventh Outline Level</a:t>
            </a:r>
            <a:endParaRPr lang="en-US" sz="2800" b="0" u="none" strike="noStrike">
              <a:solidFill>
                <a:schemeClr val="dk1"/>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5720"/>
            <a:ext cx="9071280" cy="946440"/>
          </a:xfrm>
          <a:prstGeom prst="rect">
            <a:avLst/>
          </a:prstGeom>
          <a:noFill/>
          <a:ln w="0">
            <a:noFill/>
          </a:ln>
        </p:spPr>
        <p:txBody>
          <a:bodyPr lIns="0" rIns="0" tIns="0" bIns="0" anchor="ctr">
            <a:noAutofit/>
          </a:bodyPr>
          <a:p>
            <a:pPr indent="0">
              <a:buNone/>
            </a:pPr>
            <a:r>
              <a:rPr lang="en-US" sz="4400" b="0" u="none" strike="noStrike">
                <a:solidFill>
                  <a:schemeClr val="dk1"/>
                </a:solidFill>
                <a:effectLst/>
                <a:uFillTx/>
                <a:latin typeface="Arial"/>
              </a:rPr>
              <a:t>Cli</a:t>
            </a:r>
            <a:r>
              <a:rPr lang="en-US" sz="4400" b="0" u="none" strike="noStrike">
                <a:solidFill>
                  <a:schemeClr val="dk1"/>
                </a:solidFill>
                <a:effectLst/>
                <a:uFillTx/>
                <a:latin typeface="Arial"/>
              </a:rPr>
              <a:t>ck </a:t>
            </a:r>
            <a:r>
              <a:rPr lang="en-US" sz="4400" b="0" u="none" strike="noStrike">
                <a:solidFill>
                  <a:schemeClr val="dk1"/>
                </a:solidFill>
                <a:effectLst/>
                <a:uFillTx/>
                <a:latin typeface="Arial"/>
              </a:rPr>
              <a:t>to </a:t>
            </a:r>
            <a:r>
              <a:rPr lang="en-US" sz="4400" b="0" u="none" strike="noStrike">
                <a:solidFill>
                  <a:schemeClr val="dk1"/>
                </a:solidFill>
                <a:effectLst/>
                <a:uFillTx/>
                <a:latin typeface="Arial"/>
              </a:rPr>
              <a:t>edi</a:t>
            </a:r>
            <a:r>
              <a:rPr lang="en-US" sz="4400" b="0" u="none" strike="noStrike">
                <a:solidFill>
                  <a:schemeClr val="dk1"/>
                </a:solidFill>
                <a:effectLst/>
                <a:uFillTx/>
                <a:latin typeface="Arial"/>
              </a:rPr>
              <a:t>t </a:t>
            </a:r>
            <a:r>
              <a:rPr lang="en-US" sz="4400" b="0" u="none" strike="noStrike">
                <a:solidFill>
                  <a:schemeClr val="dk1"/>
                </a:solidFill>
                <a:effectLst/>
                <a:uFillTx/>
                <a:latin typeface="Arial"/>
              </a:rPr>
              <a:t>the </a:t>
            </a:r>
            <a:r>
              <a:rPr lang="en-US" sz="4400" b="0" u="none" strike="noStrike">
                <a:solidFill>
                  <a:schemeClr val="dk1"/>
                </a:solidFill>
                <a:effectLst/>
                <a:uFillTx/>
                <a:latin typeface="Arial"/>
              </a:rPr>
              <a:t>titl</a:t>
            </a:r>
            <a:r>
              <a:rPr lang="en-US" sz="4400" b="0" u="none" strike="noStrike">
                <a:solidFill>
                  <a:schemeClr val="dk1"/>
                </a:solidFill>
                <a:effectLst/>
                <a:uFillTx/>
                <a:latin typeface="Arial"/>
              </a:rPr>
              <a:t>e </a:t>
            </a:r>
            <a:r>
              <a:rPr lang="en-US" sz="4400" b="0" u="none" strike="noStrike">
                <a:solidFill>
                  <a:schemeClr val="dk1"/>
                </a:solidFill>
                <a:effectLst/>
                <a:uFillTx/>
                <a:latin typeface="Arial"/>
              </a:rPr>
              <a:t>tex</a:t>
            </a:r>
            <a:r>
              <a:rPr lang="en-US" sz="4400" b="0" u="none" strike="noStrike">
                <a:solidFill>
                  <a:schemeClr val="dk1"/>
                </a:solidFill>
                <a:effectLst/>
                <a:uFillTx/>
                <a:latin typeface="Arial"/>
              </a:rPr>
              <a:t>t </a:t>
            </a:r>
            <a:r>
              <a:rPr lang="en-US" sz="4400" b="0" u="none" strike="noStrike">
                <a:solidFill>
                  <a:schemeClr val="dk1"/>
                </a:solidFill>
                <a:effectLst/>
                <a:uFillTx/>
                <a:latin typeface="Arial"/>
              </a:rPr>
              <a:t>for</a:t>
            </a:r>
            <a:r>
              <a:rPr lang="en-US" sz="4400" b="0" u="none" strike="noStrike">
                <a:solidFill>
                  <a:schemeClr val="dk1"/>
                </a:solidFill>
                <a:effectLst/>
                <a:uFillTx/>
                <a:latin typeface="Arial"/>
              </a:rPr>
              <a:t>ma</a:t>
            </a:r>
            <a:r>
              <a:rPr lang="en-US" sz="4400" b="0" u="none" strike="noStrike">
                <a:solidFill>
                  <a:schemeClr val="dk1"/>
                </a:solidFill>
                <a:effectLst/>
                <a:uFillTx/>
                <a:latin typeface="Arial"/>
              </a:rPr>
              <a:t>t</a:t>
            </a:r>
            <a:endParaRPr lang="en-US" sz="4400" b="0" u="none" strike="noStrike">
              <a:solidFill>
                <a:schemeClr val="dk1"/>
              </a:solidFill>
              <a:effectLst/>
              <a:uFillTx/>
              <a:latin typeface="Arial"/>
            </a:endParaRPr>
          </a:p>
        </p:txBody>
      </p:sp>
      <p:sp>
        <p:nvSpPr>
          <p:cNvPr id="27"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lang="en-US" sz="2800" b="0" u="none" strike="noStrike">
                <a:solidFill>
                  <a:schemeClr val="dk1"/>
                </a:solidFill>
                <a:effectLst/>
                <a:uFillTx/>
                <a:latin typeface="Arial"/>
              </a:rPr>
              <a:t>Click to edit the outline text format</a:t>
            </a:r>
            <a:endParaRPr lang="en-US" sz="2800" b="0" u="none" strike="noStrike">
              <a:solidFill>
                <a:schemeClr val="dk1"/>
              </a:solidFill>
              <a:effectLst/>
              <a:uFillTx/>
              <a:latin typeface="Arial"/>
            </a:endParaRPr>
          </a:p>
          <a:p>
            <a:pPr marL="864000" lvl="1" indent="-324000">
              <a:lnSpc>
                <a:spcPct val="90000"/>
              </a:lnSpc>
              <a:spcBef>
                <a:spcPts val="1134"/>
              </a:spcBef>
              <a:buClr>
                <a:srgbClr val="000000"/>
              </a:buClr>
              <a:buSzPct val="75000"/>
              <a:buFont typeface="Symbol" charset="2"/>
              <a:buChar char=""/>
            </a:pPr>
            <a:r>
              <a:rPr lang="en-US" sz="2000" b="0" u="none" strike="noStrike">
                <a:solidFill>
                  <a:schemeClr val="dk1"/>
                </a:solidFill>
                <a:effectLst/>
                <a:uFillTx/>
                <a:latin typeface="Arial"/>
              </a:rPr>
              <a:t>Second Outline Level</a:t>
            </a:r>
            <a:endParaRPr lang="en-US" sz="2000" b="0" u="none" strike="noStrike">
              <a:solidFill>
                <a:schemeClr val="dk1"/>
              </a:solidFill>
              <a:effectLst/>
              <a:uFillTx/>
              <a:latin typeface="Arial"/>
            </a:endParaRPr>
          </a:p>
          <a:p>
            <a:pPr marL="1296000" lvl="2" indent="-288000">
              <a:lnSpc>
                <a:spcPct val="90000"/>
              </a:lnSpc>
              <a:spcBef>
                <a:spcPts val="850"/>
              </a:spcBef>
              <a:buClr>
                <a:srgbClr val="000000"/>
              </a:buClr>
              <a:buSzPct val="45000"/>
              <a:buFont typeface="Wingdings" charset="2"/>
              <a:buChar char=""/>
            </a:pPr>
            <a:r>
              <a:rPr lang="en-US" sz="1800" b="0" u="none" strike="noStrike">
                <a:solidFill>
                  <a:schemeClr val="dk1"/>
                </a:solidFill>
                <a:effectLst/>
                <a:uFillTx/>
                <a:latin typeface="Arial"/>
              </a:rPr>
              <a:t>Third Outline Level</a:t>
            </a:r>
            <a:endParaRPr lang="en-US" sz="1800" b="0" u="none" strike="noStrike">
              <a:solidFill>
                <a:schemeClr val="dk1"/>
              </a:solidFill>
              <a:effectLst/>
              <a:uFillTx/>
              <a:latin typeface="Arial"/>
            </a:endParaRPr>
          </a:p>
          <a:p>
            <a:pPr marL="1728000" lvl="3" indent="-216000">
              <a:lnSpc>
                <a:spcPct val="90000"/>
              </a:lnSpc>
              <a:spcBef>
                <a:spcPts val="567"/>
              </a:spcBef>
              <a:buClr>
                <a:srgbClr val="000000"/>
              </a:buClr>
              <a:buSzPct val="75000"/>
              <a:buFont typeface="Symbol" charset="2"/>
              <a:buChar char=""/>
            </a:pPr>
            <a:r>
              <a:rPr lang="en-US" sz="1800" b="0" u="none" strike="noStrike">
                <a:solidFill>
                  <a:schemeClr val="dk1"/>
                </a:solidFill>
                <a:effectLst/>
                <a:uFillTx/>
                <a:latin typeface="Arial"/>
              </a:rPr>
              <a:t>Fourth Outline Level</a:t>
            </a:r>
            <a:endParaRPr lang="en-US" sz="1800" b="0" u="none" strike="noStrike">
              <a:solidFill>
                <a:schemeClr val="dk1"/>
              </a:solidFill>
              <a:effectLst/>
              <a:uFillTx/>
              <a:latin typeface="Arial"/>
            </a:endParaRPr>
          </a:p>
          <a:p>
            <a:pPr marL="2160000" lvl="4" indent="-216000">
              <a:lnSpc>
                <a:spcPct val="90000"/>
              </a:lnSpc>
              <a:spcBef>
                <a:spcPts val="283"/>
              </a:spcBef>
              <a:buClr>
                <a:srgbClr val="000000"/>
              </a:buClr>
              <a:buSzPct val="45000"/>
              <a:buFont typeface="Wingdings" charset="2"/>
              <a:buChar char=""/>
            </a:pPr>
            <a:r>
              <a:rPr lang="en-US" sz="2000" b="0" u="none" strike="noStrike">
                <a:solidFill>
                  <a:schemeClr val="dk1"/>
                </a:solidFill>
                <a:effectLst/>
                <a:uFillTx/>
                <a:latin typeface="Arial"/>
              </a:rPr>
              <a:t>Fifth Outline Level</a:t>
            </a:r>
            <a:endParaRPr lang="en-US" sz="2000" b="0" u="none" strike="noStrike">
              <a:solidFill>
                <a:schemeClr val="dk1"/>
              </a:solidFill>
              <a:effectLst/>
              <a:uFillTx/>
              <a:latin typeface="Arial"/>
            </a:endParaRPr>
          </a:p>
          <a:p>
            <a:pPr marL="2592000" lvl="5" indent="-216000">
              <a:lnSpc>
                <a:spcPct val="90000"/>
              </a:lnSpc>
              <a:spcBef>
                <a:spcPts val="283"/>
              </a:spcBef>
              <a:buClr>
                <a:srgbClr val="000000"/>
              </a:buClr>
              <a:buSzPct val="45000"/>
              <a:buFont typeface="Wingdings" charset="2"/>
              <a:buChar char=""/>
            </a:pPr>
            <a:r>
              <a:rPr lang="en-US" sz="2000" b="0" u="none" strike="noStrike">
                <a:solidFill>
                  <a:schemeClr val="dk1"/>
                </a:solidFill>
                <a:effectLst/>
                <a:uFillTx/>
                <a:latin typeface="Arial"/>
              </a:rPr>
              <a:t>Sixth Outline Level</a:t>
            </a:r>
            <a:endParaRPr lang="en-US" sz="2000" b="0" u="none" strike="noStrike">
              <a:solidFill>
                <a:schemeClr val="dk1"/>
              </a:solidFill>
              <a:effectLst/>
              <a:uFillTx/>
              <a:latin typeface="Arial"/>
            </a:endParaRPr>
          </a:p>
          <a:p>
            <a:pPr marL="3024000" lvl="6" indent="-216000">
              <a:lnSpc>
                <a:spcPct val="90000"/>
              </a:lnSpc>
              <a:spcBef>
                <a:spcPts val="283"/>
              </a:spcBef>
              <a:buClr>
                <a:srgbClr val="000000"/>
              </a:buClr>
              <a:buSzPct val="45000"/>
              <a:buFont typeface="Wingdings" charset="2"/>
              <a:buChar char=""/>
            </a:pPr>
            <a:r>
              <a:rPr lang="en-US" sz="2000" b="0" u="none" strike="noStrike">
                <a:solidFill>
                  <a:schemeClr val="dk1"/>
                </a:solidFill>
                <a:effectLst/>
                <a:uFillTx/>
                <a:latin typeface="Arial"/>
              </a:rPr>
              <a:t>Seventh Outline Level</a:t>
            </a:r>
            <a:endParaRPr lang="en-US" sz="2000" b="0" u="none" strike="noStrike">
              <a:solidFill>
                <a:schemeClr val="dk1"/>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mediaAndTx" preserve="1">
  <p:cSld name="Centered Text">
    <p:bg>
      <p:bgPr>
        <a:solidFill>
          <a:srgbClr val="ffffff"/>
        </a:solidFill>
      </p:bgPr>
    </p:bg>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5.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6.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8.xml"/>
</Relationships>
</file>

<file path=ppt/slides/_rels/slide15.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8.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2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6.xml"/>
</Relationships>
</file>

<file path=ppt/slides/_rels/slide2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6.xml"/>
</Relationships>
</file>

<file path=ppt/slides/_rels/slide2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6.xml"/>
</Relationships>
</file>

<file path=ppt/slides/_rels/slide2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6.xml"/>
</Relationships>
</file>

<file path=ppt/slides/_rels/slide2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jpeg"/><Relationship Id="rId3" Type="http://schemas.openxmlformats.org/officeDocument/2006/relationships/slideLayout" Target="../slideLayouts/slideLayout6.xml"/>
</Relationships>
</file>

<file path=ppt/slides/_rels/slide2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xml"/>
</Relationships>
</file>

<file path=ppt/slides/_rels/slide2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6.xml"/>
</Relationships>
</file>

<file path=ppt/slides/_rels/slide29.xml.rels><?xml version="1.0" encoding="UTF-8"?>
<Relationships xmlns="http://schemas.openxmlformats.org/package/2006/relationships"><Relationship Id="rId1" Type="http://schemas.openxmlformats.org/officeDocument/2006/relationships/image" Target="../media/image24.tif"/><Relationship Id="rId2"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6.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6.xml"/>
</Relationships>
</file>

<file path=ppt/slides/_rels/slide31.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jpeg"/><Relationship Id="rId3" Type="http://schemas.openxmlformats.org/officeDocument/2006/relationships/image" Target="../media/image28.jpeg"/><Relationship Id="rId4" Type="http://schemas.openxmlformats.org/officeDocument/2006/relationships/image" Target="../media/image29.jpeg"/><Relationship Id="rId5" Type="http://schemas.openxmlformats.org/officeDocument/2006/relationships/image" Target="../media/image30.jpeg"/><Relationship Id="rId6" Type="http://schemas.openxmlformats.org/officeDocument/2006/relationships/image" Target="../media/image31.jpeg"/><Relationship Id="rId7" Type="http://schemas.openxmlformats.org/officeDocument/2006/relationships/image" Target="../media/image32.jpeg"/><Relationship Id="rId8" Type="http://schemas.openxmlformats.org/officeDocument/2006/relationships/image" Target="../media/image33.jpeg"/><Relationship Id="rId9" Type="http://schemas.openxmlformats.org/officeDocument/2006/relationships/image" Target="../media/image34.jpeg"/><Relationship Id="rId10" Type="http://schemas.openxmlformats.org/officeDocument/2006/relationships/image" Target="../media/image35.jpeg"/><Relationship Id="rId11" Type="http://schemas.openxmlformats.org/officeDocument/2006/relationships/image" Target="../media/image36.jpeg"/><Relationship Id="rId12" Type="http://schemas.openxmlformats.org/officeDocument/2006/relationships/image" Target="../media/image37.png"/><Relationship Id="rId13" Type="http://schemas.openxmlformats.org/officeDocument/2006/relationships/image" Target="../media/image38.jpeg"/><Relationship Id="rId14" Type="http://schemas.openxmlformats.org/officeDocument/2006/relationships/image" Target="../media/image39.jpeg"/><Relationship Id="rId15" Type="http://schemas.openxmlformats.org/officeDocument/2006/relationships/slideLayout" Target="../slideLayouts/slideLayout8.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6.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jpeg"/><Relationship Id="rId3" Type="http://schemas.openxmlformats.org/officeDocument/2006/relationships/slideLayout" Target="../slideLayouts/slideLayout6.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 name="Picture 46"/>
          <p:cNvPicPr/>
          <p:nvPr/>
        </p:nvPicPr>
        <p:blipFill>
          <a:blip r:embed="rId1"/>
          <a:stretch/>
        </p:blipFill>
        <p:spPr>
          <a:xfrm>
            <a:off x="411120" y="213840"/>
            <a:ext cx="2331720" cy="2163240"/>
          </a:xfrm>
          <a:prstGeom prst="rect">
            <a:avLst/>
          </a:prstGeom>
          <a:noFill/>
          <a:ln w="0">
            <a:noFill/>
          </a:ln>
        </p:spPr>
      </p:pic>
      <p:sp>
        <p:nvSpPr>
          <p:cNvPr id="47" name="TextShape 1"/>
          <p:cNvSpPr/>
          <p:nvPr/>
        </p:nvSpPr>
        <p:spPr>
          <a:xfrm>
            <a:off x="483840" y="2390400"/>
            <a:ext cx="9071280" cy="125712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r>
              <a:rPr lang="en-US" sz="3000" b="0" u="none" strike="noStrike">
                <a:solidFill>
                  <a:srgbClr val="000000"/>
                </a:solidFill>
                <a:effectLst/>
                <a:uFillTx/>
                <a:latin typeface="Calibri"/>
                <a:ea typeface="DejaVu Sans"/>
              </a:rPr>
              <a:t>Biogeographical analysis of global deep-sea bottom habitats: using an abiotic province scheme and metazoan occurrence databases</a:t>
            </a:r>
            <a:endParaRPr lang="en-US" sz="3000" b="0" u="none" strike="noStrike">
              <a:solidFill>
                <a:srgbClr val="000000"/>
              </a:solidFill>
              <a:effectLst/>
              <a:uFillTx/>
              <a:latin typeface="Arial"/>
            </a:endParaRPr>
          </a:p>
        </p:txBody>
      </p:sp>
      <p:sp>
        <p:nvSpPr>
          <p:cNvPr id="48" name="TextShape 2"/>
          <p:cNvSpPr/>
          <p:nvPr/>
        </p:nvSpPr>
        <p:spPr>
          <a:xfrm>
            <a:off x="3188160" y="4705920"/>
            <a:ext cx="3373200" cy="32292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lang="en-US" sz="1800" b="0" u="none" strike="noStrike">
                <a:solidFill>
                  <a:schemeClr val="dk1"/>
                </a:solidFill>
                <a:effectLst/>
                <a:uFillTx/>
                <a:latin typeface="Calibri"/>
                <a:ea typeface="DejaVu Sans"/>
              </a:rPr>
              <a:t>Brandon Michael Genco</a:t>
            </a:r>
            <a:endParaRPr lang="en-US" sz="1800" b="0" u="none" strike="noStrike">
              <a:solidFill>
                <a:srgbClr val="000000"/>
              </a:solidFill>
              <a:effectLst/>
              <a:uFillTx/>
              <a:latin typeface="Arial"/>
            </a:endParaRPr>
          </a:p>
        </p:txBody>
      </p:sp>
    </p:spTree>
  </p:cSld>
  <mc:AlternateContent>
    <mc:Choice Requires="p14">
      <p:transition spd="slow" advTm="22000" p14:dur="2000"/>
    </mc:Choice>
    <mc:Fallback>
      <p:transition spd="slow" advTm="22000"/>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 name="Picture 78"/>
          <p:cNvPicPr/>
          <p:nvPr/>
        </p:nvPicPr>
        <p:blipFill>
          <a:blip r:embed="rId1"/>
          <a:stretch/>
        </p:blipFill>
        <p:spPr>
          <a:xfrm>
            <a:off x="69120" y="1188720"/>
            <a:ext cx="2399400" cy="3636000"/>
          </a:xfrm>
          <a:prstGeom prst="rect">
            <a:avLst/>
          </a:prstGeom>
          <a:noFill/>
          <a:ln w="0">
            <a:noFill/>
          </a:ln>
        </p:spPr>
      </p:pic>
      <p:sp>
        <p:nvSpPr>
          <p:cNvPr id="79" name="TextShape 1"/>
          <p:cNvSpPr/>
          <p:nvPr/>
        </p:nvSpPr>
        <p:spPr>
          <a:xfrm>
            <a:off x="504000" y="225720"/>
            <a:ext cx="9071280" cy="94644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r>
              <a:rPr lang="en-US" sz="3000" b="0" u="none" strike="noStrike">
                <a:solidFill>
                  <a:srgbClr val="000000"/>
                </a:solidFill>
                <a:effectLst/>
                <a:uFillTx/>
                <a:latin typeface="Calibri"/>
                <a:ea typeface="DejaVu Sans"/>
              </a:rPr>
              <a:t>Abyssal Provinces</a:t>
            </a:r>
            <a:endParaRPr lang="en-US" sz="3000" b="0" u="none" strike="noStrike">
              <a:solidFill>
                <a:srgbClr val="000000"/>
              </a:solidFill>
              <a:effectLst/>
              <a:uFillTx/>
              <a:latin typeface="Arial"/>
            </a:endParaRPr>
          </a:p>
        </p:txBody>
      </p:sp>
      <p:pic>
        <p:nvPicPr>
          <p:cNvPr id="80" name="Picture 80"/>
          <p:cNvPicPr/>
          <p:nvPr/>
        </p:nvPicPr>
        <p:blipFill>
          <a:blip r:embed="rId2"/>
          <a:stretch/>
        </p:blipFill>
        <p:spPr>
          <a:xfrm>
            <a:off x="2468880" y="1193040"/>
            <a:ext cx="7227360" cy="370944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TextShape 1"/>
          <p:cNvSpPr/>
          <p:nvPr/>
        </p:nvSpPr>
        <p:spPr>
          <a:xfrm>
            <a:off x="504000" y="225720"/>
            <a:ext cx="9071280" cy="94644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r>
              <a:rPr lang="en-US" sz="3000" b="0" u="none" strike="noStrike">
                <a:solidFill>
                  <a:srgbClr val="000000"/>
                </a:solidFill>
                <a:effectLst/>
                <a:uFillTx/>
                <a:latin typeface="Calibri"/>
                <a:ea typeface="DejaVu Sans"/>
              </a:rPr>
              <a:t>Biological Data</a:t>
            </a:r>
            <a:endParaRPr lang="en-US" sz="3000" b="0" u="none" strike="noStrike">
              <a:solidFill>
                <a:srgbClr val="000000"/>
              </a:solidFill>
              <a:effectLst/>
              <a:uFillTx/>
              <a:latin typeface="Arial"/>
            </a:endParaRPr>
          </a:p>
        </p:txBody>
      </p:sp>
      <p:sp>
        <p:nvSpPr>
          <p:cNvPr id="82" name="TextShape 2"/>
          <p:cNvSpPr/>
          <p:nvPr/>
        </p:nvSpPr>
        <p:spPr>
          <a:xfrm>
            <a:off x="504000" y="1326600"/>
            <a:ext cx="9071280" cy="3287880"/>
          </a:xfrm>
          <a:prstGeom prst="rect">
            <a:avLst/>
          </a:prstGeom>
          <a:noFill/>
          <a:ln w="0">
            <a:noFill/>
          </a:ln>
        </p:spPr>
        <p:style>
          <a:lnRef idx="0"/>
          <a:fillRef idx="0"/>
          <a:effectRef idx="0"/>
          <a:fontRef idx="minor"/>
        </p:style>
        <p:txBody>
          <a:bodyPr lIns="0" rIns="0" tIns="0" bIns="0" anchor="t">
            <a:normAutofit/>
          </a:bodyPr>
          <a:p>
            <a:pPr defTabSz="914400">
              <a:lnSpc>
                <a:spcPct val="100000"/>
              </a:lnSpc>
            </a:pPr>
            <a:r>
              <a:rPr lang="en-US" sz="2400" b="0" u="none" strike="noStrike">
                <a:solidFill>
                  <a:schemeClr val="dk1"/>
                </a:solidFill>
                <a:effectLst/>
                <a:uFillTx/>
                <a:latin typeface="Calibri"/>
                <a:ea typeface="DejaVu Sans"/>
              </a:rPr>
              <a:t>Census of the Diversity of Abyssal Marine Life  - </a:t>
            </a:r>
            <a:r>
              <a:rPr lang="en-US" sz="2400" b="0" u="none" strike="noStrike">
                <a:solidFill>
                  <a:srgbClr val="ff00ff"/>
                </a:solidFill>
                <a:effectLst/>
                <a:uFillTx/>
                <a:latin typeface="Calibri"/>
                <a:ea typeface="DejaVu Sans"/>
              </a:rPr>
              <a:t>CeDAMar</a:t>
            </a:r>
            <a:endParaRPr lang="en-US" sz="2400" b="0" u="none" strike="noStrike">
              <a:solidFill>
                <a:srgbClr val="000000"/>
              </a:solidFill>
              <a:effectLst/>
              <a:uFillTx/>
              <a:latin typeface="Arial"/>
            </a:endParaRPr>
          </a:p>
          <a:p>
            <a:pPr marL="432000" indent="-324000" defTabSz="914400">
              <a:lnSpc>
                <a:spcPct val="100000"/>
              </a:lnSpc>
              <a:spcBef>
                <a:spcPts val="1060"/>
              </a:spcBef>
              <a:buClr>
                <a:srgbClr val="000000"/>
              </a:buClr>
              <a:buSzPct val="45000"/>
              <a:buFont typeface="Wingdings" charset="2"/>
              <a:buChar char=""/>
            </a:pPr>
            <a:r>
              <a:rPr lang="en-US" sz="2400" b="0" u="none" strike="noStrike">
                <a:solidFill>
                  <a:schemeClr val="dk1"/>
                </a:solidFill>
                <a:effectLst/>
                <a:uFillTx/>
                <a:latin typeface="Calibri"/>
                <a:ea typeface="DejaVu Sans"/>
              </a:rPr>
              <a:t>Unpublished</a:t>
            </a:r>
            <a:endParaRPr lang="en-US" sz="2400" b="0" u="none" strike="noStrike">
              <a:solidFill>
                <a:srgbClr val="000000"/>
              </a:solidFill>
              <a:effectLst/>
              <a:uFillTx/>
              <a:latin typeface="Arial"/>
            </a:endParaRPr>
          </a:p>
          <a:p>
            <a:pPr marL="432000" indent="-324000" defTabSz="914400">
              <a:lnSpc>
                <a:spcPct val="100000"/>
              </a:lnSpc>
              <a:spcBef>
                <a:spcPts val="1060"/>
              </a:spcBef>
              <a:buClr>
                <a:srgbClr val="000000"/>
              </a:buClr>
              <a:buSzPct val="45000"/>
              <a:buFont typeface="Wingdings" charset="2"/>
              <a:buChar char=""/>
            </a:pPr>
            <a:r>
              <a:rPr lang="en-US" sz="2400" b="0" u="none" strike="noStrike">
                <a:solidFill>
                  <a:schemeClr val="dk1"/>
                </a:solidFill>
                <a:effectLst/>
                <a:uFillTx/>
                <a:latin typeface="Calibri"/>
                <a:ea typeface="DejaVu Sans"/>
              </a:rPr>
              <a:t>Working Species</a:t>
            </a:r>
            <a:endParaRPr lang="en-US" sz="2400" b="0" u="none" strike="noStrike">
              <a:solidFill>
                <a:srgbClr val="000000"/>
              </a:solidFill>
              <a:effectLst/>
              <a:uFillTx/>
              <a:latin typeface="Arial"/>
            </a:endParaRPr>
          </a:p>
          <a:p>
            <a:pPr marL="432000" indent="-324000" defTabSz="914400">
              <a:lnSpc>
                <a:spcPct val="100000"/>
              </a:lnSpc>
              <a:spcBef>
                <a:spcPts val="1060"/>
              </a:spcBef>
              <a:buClr>
                <a:srgbClr val="000000"/>
              </a:buClr>
              <a:buSzPct val="45000"/>
              <a:buFont typeface="Wingdings" charset="2"/>
              <a:buChar char=""/>
            </a:pPr>
            <a:r>
              <a:rPr lang="en-US" sz="2400" b="0" u="none" strike="noStrike">
                <a:solidFill>
                  <a:schemeClr val="dk1"/>
                </a:solidFill>
                <a:effectLst/>
                <a:uFillTx/>
                <a:latin typeface="Calibri"/>
                <a:ea typeface="DejaVu Sans"/>
              </a:rPr>
              <a:t>Individuals per species</a:t>
            </a:r>
            <a:endParaRPr lang="en-US" sz="2400" b="0" u="none" strike="noStrike">
              <a:solidFill>
                <a:srgbClr val="000000"/>
              </a:solidFill>
              <a:effectLst/>
              <a:uFillTx/>
              <a:latin typeface="Arial"/>
            </a:endParaRPr>
          </a:p>
          <a:p>
            <a:pPr marL="432000" indent="-324000" defTabSz="914400">
              <a:lnSpc>
                <a:spcPct val="100000"/>
              </a:lnSpc>
              <a:spcBef>
                <a:spcPts val="1060"/>
              </a:spcBef>
              <a:buClr>
                <a:srgbClr val="000000"/>
              </a:buClr>
              <a:buSzPct val="45000"/>
              <a:buFont typeface="Wingdings" charset="2"/>
              <a:buChar char=""/>
            </a:pPr>
            <a:r>
              <a:rPr lang="en-US" sz="2400" b="0" u="none" strike="noStrike">
                <a:solidFill>
                  <a:schemeClr val="dk1"/>
                </a:solidFill>
                <a:effectLst/>
                <a:uFillTx/>
                <a:latin typeface="Calibri"/>
                <a:ea typeface="DejaVu Sans"/>
              </a:rPr>
              <a:t>Secondary factors</a:t>
            </a:r>
            <a:endParaRPr lang="en-US" sz="2400" b="0" u="none" strike="noStrike">
              <a:solidFill>
                <a:srgbClr val="000000"/>
              </a:solidFill>
              <a:effectLst/>
              <a:uFillTx/>
              <a:latin typeface="Arial"/>
            </a:endParaRPr>
          </a:p>
          <a:p>
            <a:pPr defTabSz="914400">
              <a:lnSpc>
                <a:spcPct val="100000"/>
              </a:lnSpc>
            </a:pPr>
            <a:endParaRPr lang="en-US" sz="2400" b="0" u="none" strike="noStrike">
              <a:solidFill>
                <a:srgbClr val="000000"/>
              </a:solidFill>
              <a:effectLst/>
              <a:uFillTx/>
              <a:latin typeface="Arial"/>
            </a:endParaRPr>
          </a:p>
          <a:p>
            <a:pPr defTabSz="914400">
              <a:lnSpc>
                <a:spcPct val="100000"/>
              </a:lnSpc>
            </a:pPr>
            <a:endParaRPr lang="en-US" sz="24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TextShape 1"/>
          <p:cNvSpPr/>
          <p:nvPr/>
        </p:nvSpPr>
        <p:spPr>
          <a:xfrm>
            <a:off x="504000" y="225720"/>
            <a:ext cx="9071280" cy="94644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r>
              <a:rPr lang="en-US" sz="3000" b="0" u="none" strike="noStrike">
                <a:solidFill>
                  <a:srgbClr val="000000"/>
                </a:solidFill>
                <a:effectLst/>
                <a:uFillTx/>
                <a:latin typeface="Calibri"/>
                <a:ea typeface="DejaVu Sans"/>
              </a:rPr>
              <a:t>Biological Data</a:t>
            </a:r>
            <a:endParaRPr lang="en-US" sz="3000" b="0" u="none" strike="noStrike">
              <a:solidFill>
                <a:srgbClr val="000000"/>
              </a:solidFill>
              <a:effectLst/>
              <a:uFillTx/>
              <a:latin typeface="Arial"/>
            </a:endParaRPr>
          </a:p>
        </p:txBody>
      </p:sp>
      <p:sp>
        <p:nvSpPr>
          <p:cNvPr id="84" name="TextShape 2"/>
          <p:cNvSpPr/>
          <p:nvPr/>
        </p:nvSpPr>
        <p:spPr>
          <a:xfrm>
            <a:off x="504000" y="1326600"/>
            <a:ext cx="9071280" cy="3287880"/>
          </a:xfrm>
          <a:prstGeom prst="rect">
            <a:avLst/>
          </a:prstGeom>
          <a:noFill/>
          <a:ln w="0">
            <a:noFill/>
          </a:ln>
        </p:spPr>
        <p:style>
          <a:lnRef idx="0"/>
          <a:fillRef idx="0"/>
          <a:effectRef idx="0"/>
          <a:fontRef idx="minor"/>
        </p:style>
        <p:txBody>
          <a:bodyPr lIns="0" rIns="0" tIns="0" bIns="0" anchor="t">
            <a:normAutofit/>
          </a:bodyPr>
          <a:p>
            <a:pPr defTabSz="914400">
              <a:lnSpc>
                <a:spcPct val="100000"/>
              </a:lnSpc>
            </a:pPr>
            <a:r>
              <a:rPr lang="en-US" sz="2400" b="0" u="none" strike="noStrike">
                <a:solidFill>
                  <a:schemeClr val="dk1"/>
                </a:solidFill>
                <a:effectLst/>
                <a:uFillTx/>
                <a:latin typeface="Calibri"/>
                <a:ea typeface="DejaVu Sans"/>
              </a:rPr>
              <a:t>Global Biodiversity Information Facility – </a:t>
            </a:r>
            <a:r>
              <a:rPr lang="en-US" sz="2400" b="0" u="none" strike="noStrike">
                <a:solidFill>
                  <a:srgbClr val="00a65d"/>
                </a:solidFill>
                <a:effectLst/>
                <a:uFillTx/>
                <a:latin typeface="Calibri"/>
                <a:ea typeface="DejaVu Sans"/>
              </a:rPr>
              <a:t>GBIF</a:t>
            </a:r>
            <a:endParaRPr lang="en-US" sz="2400" b="0" u="none" strike="noStrike">
              <a:solidFill>
                <a:srgbClr val="000000"/>
              </a:solidFill>
              <a:effectLst/>
              <a:uFillTx/>
              <a:latin typeface="Arial"/>
            </a:endParaRPr>
          </a:p>
          <a:p>
            <a:pPr marL="432000" indent="-324000" defTabSz="914400">
              <a:lnSpc>
                <a:spcPct val="100000"/>
              </a:lnSpc>
              <a:spcBef>
                <a:spcPts val="1060"/>
              </a:spcBef>
              <a:buClr>
                <a:srgbClr val="000000"/>
              </a:buClr>
              <a:buSzPct val="45000"/>
              <a:buFont typeface="Wingdings" charset="2"/>
              <a:buChar char=""/>
            </a:pPr>
            <a:r>
              <a:rPr lang="en-US" sz="2400" b="0" u="none" strike="noStrike">
                <a:solidFill>
                  <a:schemeClr val="dk1"/>
                </a:solidFill>
                <a:effectLst/>
                <a:uFillTx/>
                <a:latin typeface="Calibri"/>
                <a:ea typeface="DejaVu Sans"/>
              </a:rPr>
              <a:t>Published version of CeDAMar</a:t>
            </a:r>
            <a:endParaRPr lang="en-US" sz="2400" b="0" u="none" strike="noStrike">
              <a:solidFill>
                <a:srgbClr val="000000"/>
              </a:solidFill>
              <a:effectLst/>
              <a:uFillTx/>
              <a:latin typeface="Arial"/>
            </a:endParaRPr>
          </a:p>
          <a:p>
            <a:pPr marL="432000" indent="-324000" defTabSz="914400">
              <a:lnSpc>
                <a:spcPct val="100000"/>
              </a:lnSpc>
              <a:spcBef>
                <a:spcPts val="1060"/>
              </a:spcBef>
              <a:buClr>
                <a:srgbClr val="000000"/>
              </a:buClr>
              <a:buSzPct val="45000"/>
              <a:buFont typeface="Wingdings" charset="2"/>
              <a:buChar char=""/>
            </a:pPr>
            <a:r>
              <a:rPr lang="en-US" sz="2400" b="0" u="none" strike="noStrike">
                <a:solidFill>
                  <a:schemeClr val="dk1"/>
                </a:solidFill>
                <a:effectLst/>
                <a:uFillTx/>
                <a:latin typeface="Calibri"/>
                <a:ea typeface="DejaVu Sans"/>
              </a:rPr>
              <a:t>Error free</a:t>
            </a:r>
            <a:endParaRPr lang="en-US" sz="2400" b="0" u="none" strike="noStrike">
              <a:solidFill>
                <a:srgbClr val="000000"/>
              </a:solidFill>
              <a:effectLst/>
              <a:uFillTx/>
              <a:latin typeface="Arial"/>
            </a:endParaRPr>
          </a:p>
          <a:p>
            <a:pPr marL="432000" indent="-324000" defTabSz="914400">
              <a:lnSpc>
                <a:spcPct val="100000"/>
              </a:lnSpc>
              <a:spcBef>
                <a:spcPts val="1060"/>
              </a:spcBef>
              <a:buClr>
                <a:srgbClr val="000000"/>
              </a:buClr>
              <a:buSzPct val="45000"/>
              <a:buFont typeface="Wingdings" charset="2"/>
              <a:buChar char=""/>
            </a:pPr>
            <a:r>
              <a:rPr lang="en-US" sz="2400" b="0" u="none" strike="noStrike">
                <a:solidFill>
                  <a:schemeClr val="dk1"/>
                </a:solidFill>
                <a:effectLst/>
                <a:uFillTx/>
                <a:latin typeface="Calibri"/>
                <a:ea typeface="DejaVu Sans"/>
              </a:rPr>
              <a:t>Better spatial coverage</a:t>
            </a:r>
            <a:endParaRPr lang="en-US" sz="2400" b="0" u="none" strike="noStrike">
              <a:solidFill>
                <a:srgbClr val="000000"/>
              </a:solidFill>
              <a:effectLst/>
              <a:uFillTx/>
              <a:latin typeface="Arial"/>
            </a:endParaRPr>
          </a:p>
          <a:p>
            <a:pPr marL="432000" indent="-324000" defTabSz="914400">
              <a:lnSpc>
                <a:spcPct val="100000"/>
              </a:lnSpc>
              <a:spcBef>
                <a:spcPts val="1060"/>
              </a:spcBef>
              <a:buClr>
                <a:srgbClr val="000000"/>
              </a:buClr>
              <a:buSzPct val="45000"/>
              <a:buFont typeface="Wingdings" charset="2"/>
              <a:buChar char=""/>
            </a:pPr>
            <a:r>
              <a:rPr lang="en-US" sz="2400" b="0" u="none" strike="noStrike">
                <a:solidFill>
                  <a:schemeClr val="dk1"/>
                </a:solidFill>
                <a:effectLst/>
                <a:uFillTx/>
                <a:latin typeface="Calibri"/>
                <a:ea typeface="DejaVu Sans"/>
              </a:rPr>
              <a:t>Occurrence only</a:t>
            </a:r>
            <a:endParaRPr lang="en-US" sz="2400" b="0" u="none" strike="noStrike">
              <a:solidFill>
                <a:srgbClr val="000000"/>
              </a:solidFill>
              <a:effectLst/>
              <a:uFillTx/>
              <a:latin typeface="Arial"/>
            </a:endParaRPr>
          </a:p>
          <a:p>
            <a:pPr defTabSz="914400">
              <a:lnSpc>
                <a:spcPct val="100000"/>
              </a:lnSpc>
            </a:pPr>
            <a:endParaRPr lang="en-US" sz="24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TextShape 1"/>
          <p:cNvSpPr/>
          <p:nvPr/>
        </p:nvSpPr>
        <p:spPr>
          <a:xfrm>
            <a:off x="91440" y="91440"/>
            <a:ext cx="9875160" cy="54828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r>
              <a:rPr lang="en-US" sz="3000" b="0" u="none" strike="noStrike">
                <a:solidFill>
                  <a:srgbClr val="00a65d"/>
                </a:solidFill>
                <a:effectLst/>
                <a:uFillTx/>
                <a:latin typeface="Calibri"/>
                <a:ea typeface="DejaVu Sans"/>
              </a:rPr>
              <a:t>GBIF</a:t>
            </a:r>
            <a:r>
              <a:rPr lang="en-US" sz="3000" b="0" u="none" strike="noStrike">
                <a:solidFill>
                  <a:srgbClr val="000000"/>
                </a:solidFill>
                <a:effectLst/>
                <a:uFillTx/>
                <a:latin typeface="Calibri"/>
                <a:ea typeface="DejaVu Sans"/>
              </a:rPr>
              <a:t> &amp; </a:t>
            </a:r>
            <a:r>
              <a:rPr lang="en-US" sz="3000" b="0" u="none" strike="noStrike">
                <a:solidFill>
                  <a:srgbClr val="ff00ff"/>
                </a:solidFill>
                <a:effectLst/>
                <a:uFillTx/>
                <a:latin typeface="Calibri"/>
                <a:ea typeface="DejaVu Sans"/>
              </a:rPr>
              <a:t>CeDAMar </a:t>
            </a:r>
            <a:r>
              <a:rPr lang="en-US" sz="3000" b="0" u="none" strike="noStrike">
                <a:solidFill>
                  <a:srgbClr val="000000"/>
                </a:solidFill>
                <a:effectLst/>
                <a:uFillTx/>
                <a:latin typeface="Calibri"/>
                <a:ea typeface="DejaVu Sans"/>
              </a:rPr>
              <a:t>Unique values:</a:t>
            </a:r>
            <a:endParaRPr lang="en-US" sz="3000" b="0" u="none" strike="noStrike">
              <a:solidFill>
                <a:srgbClr val="000000"/>
              </a:solidFill>
              <a:effectLst/>
              <a:uFillTx/>
              <a:latin typeface="Arial"/>
            </a:endParaRPr>
          </a:p>
        </p:txBody>
      </p:sp>
      <p:graphicFrame>
        <p:nvGraphicFramePr>
          <p:cNvPr id="86" name="Table 2"/>
          <p:cNvGraphicFramePr/>
          <p:nvPr/>
        </p:nvGraphicFramePr>
        <p:xfrm>
          <a:off x="138240" y="1967400"/>
          <a:ext cx="9874800" cy="1886040"/>
        </p:xfrm>
        <a:graphic>
          <a:graphicData uri="http://schemas.openxmlformats.org/drawingml/2006/table">
            <a:tbl>
              <a:tblPr/>
              <a:tblGrid>
                <a:gridCol w="986400"/>
                <a:gridCol w="986400"/>
                <a:gridCol w="986400"/>
                <a:gridCol w="986400"/>
                <a:gridCol w="986400"/>
                <a:gridCol w="986400"/>
                <a:gridCol w="986400"/>
                <a:gridCol w="986400"/>
                <a:gridCol w="986400"/>
                <a:gridCol w="997560"/>
              </a:tblGrid>
              <a:tr h="628920">
                <a:tc>
                  <a:txBody>
                    <a:bodyPr lIns="90000" rIns="90000" anchor="t">
                      <a:noAutofit/>
                    </a:bodyPr>
                    <a:p>
                      <a:pPr defTabSz="914400">
                        <a:lnSpc>
                          <a:spcPct val="100000"/>
                        </a:lnSpc>
                      </a:pPr>
                      <a:endParaRPr lang="en-US" sz="1800" b="0" u="none" strike="noStrike">
                        <a:solidFill>
                          <a:schemeClr val="dk1"/>
                        </a:solidFill>
                        <a:effectLst/>
                        <a:uFillTx/>
                        <a:latin typeface="Arial"/>
                        <a:ea typeface="DejaVu Sans"/>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lang="en-US" sz="1600" b="0" u="none" strike="noStrike">
                          <a:solidFill>
                            <a:schemeClr val="dk1"/>
                          </a:solidFill>
                          <a:effectLst/>
                          <a:uFillTx/>
                          <a:latin typeface="Calibri"/>
                          <a:ea typeface="DejaVu Sans"/>
                        </a:rPr>
                        <a:t> Ocean</a:t>
                      </a:r>
                      <a:endParaRPr lang="en-US" sz="1600" b="0" u="none" strike="noStrike">
                        <a:solidFill>
                          <a:srgbClr val="000000"/>
                        </a:solidFill>
                        <a:effectLst/>
                        <a:uFillTx/>
                        <a:latin typeface="Arial"/>
                      </a:endParaRPr>
                    </a:p>
                    <a:p>
                      <a:pPr algn="ctr" defTabSz="914400">
                        <a:lnSpc>
                          <a:spcPct val="100000"/>
                        </a:lnSpc>
                      </a:pPr>
                      <a:r>
                        <a:rPr lang="en-US" sz="1600" b="0" u="none" strike="noStrike">
                          <a:solidFill>
                            <a:schemeClr val="dk1"/>
                          </a:solidFill>
                          <a:effectLst/>
                          <a:uFillTx/>
                          <a:latin typeface="Calibri"/>
                          <a:ea typeface="DejaVu Sans"/>
                        </a:rPr>
                        <a:t>sites</a:t>
                      </a:r>
                      <a:endParaRPr lang="en-US" sz="16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lang="en-US" sz="1600" b="0" u="none" strike="noStrike">
                          <a:solidFill>
                            <a:schemeClr val="dk1"/>
                          </a:solidFill>
                          <a:effectLst/>
                          <a:uFillTx/>
                          <a:latin typeface="Calibri"/>
                          <a:ea typeface="DejaVu Sans"/>
                        </a:rPr>
                        <a:t>Abyss sites</a:t>
                      </a:r>
                      <a:endParaRPr lang="en-US" sz="16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lang="en-US" sz="1600" b="0" u="none" strike="noStrike">
                          <a:solidFill>
                            <a:schemeClr val="dk1"/>
                          </a:solidFill>
                          <a:effectLst/>
                          <a:uFillTx/>
                          <a:latin typeface="Calibri"/>
                          <a:ea typeface="DejaVu Sans"/>
                        </a:rPr>
                        <a:t> Records</a:t>
                      </a:r>
                      <a:endParaRPr lang="en-US" sz="16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lang="en-US" sz="1600" b="0" u="none" strike="noStrike">
                          <a:solidFill>
                            <a:schemeClr val="dk1"/>
                          </a:solidFill>
                          <a:effectLst/>
                          <a:uFillTx/>
                          <a:latin typeface="Calibri"/>
                          <a:ea typeface="DejaVu Sans"/>
                        </a:rPr>
                        <a:t>Phyla</a:t>
                      </a:r>
                      <a:endParaRPr lang="en-US" sz="16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lang="en-US" sz="1600" b="0" u="none" strike="noStrike">
                          <a:solidFill>
                            <a:schemeClr val="dk1"/>
                          </a:solidFill>
                          <a:effectLst/>
                          <a:uFillTx/>
                          <a:latin typeface="Calibri"/>
                          <a:ea typeface="DejaVu Sans"/>
                        </a:rPr>
                        <a:t>Class</a:t>
                      </a:r>
                      <a:endParaRPr lang="en-US" sz="16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lang="en-US" sz="1600" b="0" u="none" strike="noStrike">
                          <a:solidFill>
                            <a:schemeClr val="dk1"/>
                          </a:solidFill>
                          <a:effectLst/>
                          <a:uFillTx/>
                          <a:latin typeface="Calibri"/>
                          <a:ea typeface="DejaVu Sans"/>
                        </a:rPr>
                        <a:t>Order</a:t>
                      </a:r>
                      <a:endParaRPr lang="en-US" sz="16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lang="en-US" sz="1600" b="0" u="none" strike="noStrike">
                          <a:solidFill>
                            <a:schemeClr val="dk1"/>
                          </a:solidFill>
                          <a:effectLst/>
                          <a:uFillTx/>
                          <a:latin typeface="Calibri"/>
                          <a:ea typeface="DejaVu Sans"/>
                        </a:rPr>
                        <a:t>Family</a:t>
                      </a:r>
                      <a:endParaRPr lang="en-US" sz="16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lang="en-US" sz="1600" b="0" u="none" strike="noStrike">
                          <a:solidFill>
                            <a:schemeClr val="dk1"/>
                          </a:solidFill>
                          <a:effectLst/>
                          <a:uFillTx/>
                          <a:latin typeface="Calibri"/>
                          <a:ea typeface="DejaVu Sans"/>
                        </a:rPr>
                        <a:t>Genera</a:t>
                      </a:r>
                      <a:endParaRPr lang="en-US" sz="16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c>
                  <a:txBody>
                    <a:bodyPr lIns="90000" rIns="90000" anchor="t">
                      <a:noAutofit/>
                    </a:bodyPr>
                    <a:p>
                      <a:pPr algn="ctr" defTabSz="914400">
                        <a:lnSpc>
                          <a:spcPct val="100000"/>
                        </a:lnSpc>
                      </a:pPr>
                      <a:r>
                        <a:rPr lang="en-US" sz="1600" b="0" u="none" strike="noStrike">
                          <a:solidFill>
                            <a:schemeClr val="dk1"/>
                          </a:solidFill>
                          <a:effectLst/>
                          <a:uFillTx/>
                          <a:latin typeface="Calibri"/>
                          <a:ea typeface="DejaVu Sans"/>
                        </a:rPr>
                        <a:t>Species</a:t>
                      </a:r>
                      <a:endParaRPr lang="en-US" sz="16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b3b3b3"/>
                    </a:solidFill>
                  </a:tcPr>
                </a:tc>
              </a:tr>
              <a:tr h="628920">
                <a:tc>
                  <a:txBody>
                    <a:bodyPr lIns="90000" rIns="90000" anchor="t">
                      <a:noAutofit/>
                    </a:bodyPr>
                    <a:p>
                      <a:pPr algn="ctr" defTabSz="914400">
                        <a:lnSpc>
                          <a:spcPct val="100000"/>
                        </a:lnSpc>
                      </a:pPr>
                      <a:r>
                        <a:rPr lang="en-US" sz="1500" b="0" u="none" strike="noStrike">
                          <a:solidFill>
                            <a:srgbClr val="ff00ff"/>
                          </a:solidFill>
                          <a:effectLst/>
                          <a:uFillTx/>
                          <a:latin typeface="Calibri"/>
                          <a:ea typeface="DejaVu Sans"/>
                        </a:rPr>
                        <a:t>CeDAMar</a:t>
                      </a:r>
                      <a:endParaRPr lang="en-US" sz="15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lang="en-US" sz="1600" b="0" u="none" strike="noStrike">
                          <a:solidFill>
                            <a:schemeClr val="dk1"/>
                          </a:solidFill>
                          <a:effectLst/>
                          <a:uFillTx/>
                          <a:latin typeface="Calibri"/>
                          <a:ea typeface="DejaVu Sans"/>
                        </a:rPr>
                        <a:t>2420</a:t>
                      </a:r>
                      <a:endParaRPr lang="en-US" sz="16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lang="en-US" sz="1600" b="0" u="none" strike="noStrike">
                          <a:solidFill>
                            <a:schemeClr val="dk1"/>
                          </a:solidFill>
                          <a:effectLst/>
                          <a:uFillTx/>
                          <a:latin typeface="Calibri"/>
                          <a:ea typeface="DejaVu Sans"/>
                        </a:rPr>
                        <a:t>657</a:t>
                      </a:r>
                      <a:endParaRPr lang="en-US" sz="16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lang="en-US" sz="1600" b="0" u="none" strike="noStrike">
                          <a:solidFill>
                            <a:schemeClr val="dk1"/>
                          </a:solidFill>
                          <a:effectLst/>
                          <a:uFillTx/>
                          <a:latin typeface="Calibri"/>
                          <a:ea typeface="DejaVu Sans"/>
                        </a:rPr>
                        <a:t>25091</a:t>
                      </a:r>
                      <a:endParaRPr lang="en-US" sz="16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lang="en-US" sz="1800" b="0" u="none" strike="noStrike">
                          <a:solidFill>
                            <a:schemeClr val="dk1"/>
                          </a:solidFill>
                          <a:effectLst/>
                          <a:uFillTx/>
                          <a:latin typeface="Calibri"/>
                          <a:ea typeface="DejaVu Sans"/>
                        </a:rPr>
                        <a:t>21</a:t>
                      </a:r>
                      <a:endParaRPr lang="en-US" sz="18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lang="en-US" sz="1800" b="0" u="none" strike="noStrike">
                          <a:solidFill>
                            <a:schemeClr val="dk1"/>
                          </a:solidFill>
                          <a:effectLst/>
                          <a:uFillTx/>
                          <a:latin typeface="Calibri"/>
                          <a:ea typeface="DejaVu Sans"/>
                        </a:rPr>
                        <a:t>48</a:t>
                      </a:r>
                      <a:endParaRPr lang="en-US" sz="18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lang="en-US" sz="1800" b="0" u="none" strike="noStrike">
                          <a:solidFill>
                            <a:schemeClr val="dk1"/>
                          </a:solidFill>
                          <a:effectLst/>
                          <a:uFillTx/>
                          <a:latin typeface="Calibri"/>
                          <a:ea typeface="DejaVu Sans"/>
                        </a:rPr>
                        <a:t>153</a:t>
                      </a:r>
                      <a:endParaRPr lang="en-US" sz="18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lang="en-US" sz="1800" b="0" u="none" strike="noStrike">
                          <a:solidFill>
                            <a:schemeClr val="dk1"/>
                          </a:solidFill>
                          <a:effectLst/>
                          <a:uFillTx/>
                          <a:latin typeface="Calibri"/>
                          <a:ea typeface="DejaVu Sans"/>
                        </a:rPr>
                        <a:t>528</a:t>
                      </a:r>
                      <a:endParaRPr lang="en-US" sz="18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lang="en-US" sz="1600" b="0" u="none" strike="noStrike">
                          <a:solidFill>
                            <a:schemeClr val="dk1"/>
                          </a:solidFill>
                          <a:effectLst/>
                          <a:uFillTx/>
                          <a:latin typeface="Calibri"/>
                          <a:ea typeface="DejaVu Sans"/>
                        </a:rPr>
                        <a:t>1418</a:t>
                      </a:r>
                      <a:endParaRPr lang="en-US" sz="16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c>
                  <a:txBody>
                    <a:bodyPr lIns="90000" rIns="90000" anchor="t">
                      <a:noAutofit/>
                    </a:bodyPr>
                    <a:p>
                      <a:pPr algn="ctr" defTabSz="914400">
                        <a:lnSpc>
                          <a:spcPct val="100000"/>
                        </a:lnSpc>
                      </a:pPr>
                      <a:r>
                        <a:rPr lang="en-US" sz="1600" b="0" u="none" strike="noStrike">
                          <a:solidFill>
                            <a:schemeClr val="dk1"/>
                          </a:solidFill>
                          <a:effectLst/>
                          <a:uFillTx/>
                          <a:latin typeface="Calibri"/>
                          <a:ea typeface="DejaVu Sans"/>
                        </a:rPr>
                        <a:t>6580*</a:t>
                      </a:r>
                      <a:endParaRPr lang="en-US" sz="16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cccccc"/>
                    </a:solidFill>
                  </a:tcPr>
                </a:tc>
              </a:tr>
              <a:tr h="628200">
                <a:tc>
                  <a:txBody>
                    <a:bodyPr lIns="90000" rIns="90000" anchor="t">
                      <a:noAutofit/>
                    </a:bodyPr>
                    <a:p>
                      <a:pPr algn="ctr" defTabSz="914400">
                        <a:lnSpc>
                          <a:spcPct val="100000"/>
                        </a:lnSpc>
                      </a:pPr>
                      <a:r>
                        <a:rPr lang="en-US" sz="1600" b="0" u="none" strike="noStrike">
                          <a:solidFill>
                            <a:srgbClr val="00a65d"/>
                          </a:solidFill>
                          <a:effectLst/>
                          <a:uFillTx/>
                          <a:latin typeface="Arial"/>
                          <a:ea typeface="DejaVu Sans"/>
                        </a:rPr>
                        <a:t>GBIF</a:t>
                      </a:r>
                      <a:endParaRPr lang="en-US" sz="16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lang="en-US" sz="1600" b="0" u="none" strike="noStrike">
                          <a:solidFill>
                            <a:schemeClr val="dk1"/>
                          </a:solidFill>
                          <a:effectLst/>
                          <a:uFillTx/>
                          <a:latin typeface="Calibri"/>
                          <a:ea typeface="DejaVu Sans"/>
                        </a:rPr>
                        <a:t>5024</a:t>
                      </a:r>
                      <a:endParaRPr lang="en-US" sz="16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lang="en-US" sz="1600" b="0" u="none" strike="noStrike">
                          <a:solidFill>
                            <a:schemeClr val="dk1"/>
                          </a:solidFill>
                          <a:effectLst/>
                          <a:uFillTx/>
                          <a:latin typeface="Calibri"/>
                          <a:ea typeface="DejaVu Sans"/>
                        </a:rPr>
                        <a:t>1776</a:t>
                      </a:r>
                      <a:endParaRPr lang="en-US" sz="16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lang="en-US" sz="1600" b="0" u="none" strike="noStrike">
                          <a:solidFill>
                            <a:schemeClr val="dk1"/>
                          </a:solidFill>
                          <a:effectLst/>
                          <a:uFillTx/>
                          <a:latin typeface="Calibri"/>
                          <a:ea typeface="DejaVu Sans"/>
                        </a:rPr>
                        <a:t>4942</a:t>
                      </a:r>
                      <a:endParaRPr lang="en-US" sz="16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lang="en-US" sz="1800" b="0" u="none" strike="noStrike">
                          <a:solidFill>
                            <a:schemeClr val="dk1"/>
                          </a:solidFill>
                          <a:effectLst/>
                          <a:uFillTx/>
                          <a:latin typeface="Calibri"/>
                          <a:ea typeface="DejaVu Sans"/>
                        </a:rPr>
                        <a:t>N/A</a:t>
                      </a:r>
                      <a:endParaRPr lang="en-US" sz="18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lang="en-US" sz="1800" b="0" u="none" strike="noStrike">
                          <a:solidFill>
                            <a:schemeClr val="dk1"/>
                          </a:solidFill>
                          <a:effectLst/>
                          <a:uFillTx/>
                          <a:latin typeface="Calibri"/>
                          <a:ea typeface="DejaVu Sans"/>
                        </a:rPr>
                        <a:t>19</a:t>
                      </a:r>
                      <a:endParaRPr lang="en-US" sz="18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lang="en-US" sz="1800" b="0" u="none" strike="noStrike">
                          <a:solidFill>
                            <a:schemeClr val="dk1"/>
                          </a:solidFill>
                          <a:effectLst/>
                          <a:uFillTx/>
                          <a:latin typeface="Calibri"/>
                          <a:ea typeface="DejaVu Sans"/>
                        </a:rPr>
                        <a:t>56</a:t>
                      </a:r>
                      <a:endParaRPr lang="en-US" sz="18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lang="en-US" sz="1800" b="0" u="none" strike="noStrike">
                          <a:solidFill>
                            <a:schemeClr val="dk1"/>
                          </a:solidFill>
                          <a:effectLst/>
                          <a:uFillTx/>
                          <a:latin typeface="Calibri"/>
                          <a:ea typeface="DejaVu Sans"/>
                        </a:rPr>
                        <a:t>296</a:t>
                      </a:r>
                      <a:endParaRPr lang="en-US" sz="18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lang="en-US" sz="1800" b="0" u="none" strike="noStrike">
                          <a:solidFill>
                            <a:schemeClr val="dk1"/>
                          </a:solidFill>
                          <a:effectLst/>
                          <a:uFillTx/>
                          <a:latin typeface="Calibri"/>
                          <a:ea typeface="DejaVu Sans"/>
                        </a:rPr>
                        <a:t>893</a:t>
                      </a:r>
                      <a:endParaRPr lang="en-US" sz="18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c>
                  <a:txBody>
                    <a:bodyPr lIns="90000" rIns="90000" anchor="t">
                      <a:noAutofit/>
                    </a:bodyPr>
                    <a:p>
                      <a:pPr algn="ctr" defTabSz="914400">
                        <a:lnSpc>
                          <a:spcPct val="100000"/>
                        </a:lnSpc>
                      </a:pPr>
                      <a:r>
                        <a:rPr lang="en-US" sz="1600" b="0" u="none" strike="noStrike">
                          <a:solidFill>
                            <a:schemeClr val="dk1"/>
                          </a:solidFill>
                          <a:effectLst/>
                          <a:uFillTx/>
                          <a:latin typeface="Calibri"/>
                          <a:ea typeface="DejaVu Sans"/>
                        </a:rPr>
                        <a:t>2892</a:t>
                      </a:r>
                      <a:endParaRPr lang="en-US" sz="1600" b="0" u="none" strike="noStrike">
                        <a:solidFill>
                          <a:srgbClr val="000000"/>
                        </a:solidFill>
                        <a:effectLst/>
                        <a:uFillTx/>
                        <a:latin typeface="Arial"/>
                      </a:endParaRPr>
                    </a:p>
                  </a:txBody>
                  <a:tcPr anchor="t" marL="90000" marR="90000" marT="45720" marB="45720">
                    <a:lnL w="720">
                      <a:solidFill>
                        <a:srgbClr val="ffffff"/>
                      </a:solidFill>
                      <a:prstDash val="solid"/>
                    </a:lnL>
                    <a:lnR w="720">
                      <a:solidFill>
                        <a:srgbClr val="ffffff"/>
                      </a:solidFill>
                      <a:prstDash val="solid"/>
                    </a:lnR>
                    <a:lnT w="720">
                      <a:solidFill>
                        <a:srgbClr val="ffffff"/>
                      </a:solidFill>
                      <a:prstDash val="solid"/>
                    </a:lnT>
                    <a:lnB w="720">
                      <a:solidFill>
                        <a:srgbClr val="ffffff"/>
                      </a:solidFill>
                      <a:prstDash val="solid"/>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 name="Picture 87"/>
          <p:cNvPicPr/>
          <p:nvPr/>
        </p:nvPicPr>
        <p:blipFill>
          <a:blip r:embed="rId1"/>
          <a:stretch/>
        </p:blipFill>
        <p:spPr>
          <a:xfrm>
            <a:off x="168840" y="264600"/>
            <a:ext cx="9848160" cy="5220360"/>
          </a:xfrm>
          <a:prstGeom prst="rect">
            <a:avLst/>
          </a:prstGeom>
          <a:noFill/>
          <a:ln w="0">
            <a:noFill/>
          </a:ln>
        </p:spPr>
      </p:pic>
      <p:sp>
        <p:nvSpPr>
          <p:cNvPr id="88" name="TextShape 1"/>
          <p:cNvSpPr/>
          <p:nvPr/>
        </p:nvSpPr>
        <p:spPr>
          <a:xfrm>
            <a:off x="365760" y="91440"/>
            <a:ext cx="9071280" cy="54828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r>
              <a:rPr lang="en-US" sz="3000" b="0" u="none" strike="noStrike">
                <a:solidFill>
                  <a:srgbClr val="000000"/>
                </a:solidFill>
                <a:effectLst/>
                <a:uFillTx/>
                <a:latin typeface="Calibri"/>
                <a:ea typeface="DejaVu Sans"/>
              </a:rPr>
              <a:t> Total Abyssal Sites: </a:t>
            </a:r>
            <a:r>
              <a:rPr lang="en-US" sz="3000" b="0" u="none" strike="noStrike">
                <a:solidFill>
                  <a:srgbClr val="000000"/>
                </a:solidFill>
                <a:effectLst/>
                <a:uFillTx/>
                <a:latin typeface="Calibri"/>
                <a:ea typeface="DejaVu Sans"/>
              </a:rPr>
              <a:t>	</a:t>
            </a:r>
            <a:r>
              <a:rPr lang="en-US" sz="3000" b="0" u="none" strike="noStrike">
                <a:solidFill>
                  <a:srgbClr val="00a65d"/>
                </a:solidFill>
                <a:effectLst/>
                <a:uFillTx/>
                <a:latin typeface="Calibri"/>
                <a:ea typeface="DejaVu Sans"/>
              </a:rPr>
              <a:t>GBIF</a:t>
            </a:r>
            <a:r>
              <a:rPr lang="en-US" sz="3000" b="0" u="none" strike="noStrike">
                <a:solidFill>
                  <a:srgbClr val="000000"/>
                </a:solidFill>
                <a:effectLst/>
                <a:uFillTx/>
                <a:latin typeface="Calibri"/>
                <a:ea typeface="DejaVu Sans"/>
              </a:rPr>
              <a:t> &amp; </a:t>
            </a:r>
            <a:r>
              <a:rPr lang="en-US" sz="3000" b="0" u="none" strike="noStrike">
                <a:solidFill>
                  <a:srgbClr val="ff00ff"/>
                </a:solidFill>
                <a:effectLst/>
                <a:uFillTx/>
                <a:latin typeface="Calibri"/>
                <a:ea typeface="DejaVu Sans"/>
              </a:rPr>
              <a:t>CeDAMar</a:t>
            </a:r>
            <a:endParaRPr lang="en-US" sz="30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 name="Picture 89"/>
          <p:cNvPicPr/>
          <p:nvPr/>
        </p:nvPicPr>
        <p:blipFill>
          <a:blip r:embed="rId1"/>
          <a:stretch/>
        </p:blipFill>
        <p:spPr>
          <a:xfrm>
            <a:off x="396720" y="451440"/>
            <a:ext cx="5085000" cy="2840040"/>
          </a:xfrm>
          <a:prstGeom prst="rect">
            <a:avLst/>
          </a:prstGeom>
          <a:noFill/>
          <a:ln w="0">
            <a:noFill/>
          </a:ln>
        </p:spPr>
      </p:pic>
      <p:pic>
        <p:nvPicPr>
          <p:cNvPr id="90" name="Picture 90"/>
          <p:cNvPicPr/>
          <p:nvPr/>
        </p:nvPicPr>
        <p:blipFill>
          <a:blip r:embed="rId2"/>
          <a:stretch/>
        </p:blipFill>
        <p:spPr>
          <a:xfrm>
            <a:off x="5987880" y="2377440"/>
            <a:ext cx="3372840" cy="2834280"/>
          </a:xfrm>
          <a:prstGeom prst="rect">
            <a:avLst/>
          </a:prstGeom>
          <a:noFill/>
          <a:ln w="0">
            <a:noFill/>
          </a:ln>
        </p:spPr>
      </p:pic>
      <p:pic>
        <p:nvPicPr>
          <p:cNvPr id="91" name="Picture 5"/>
          <p:cNvPicPr/>
          <p:nvPr/>
        </p:nvPicPr>
        <p:blipFill>
          <a:blip r:embed="rId3"/>
          <a:stretch/>
        </p:blipFill>
        <p:spPr>
          <a:xfrm>
            <a:off x="5636160" y="2468880"/>
            <a:ext cx="4421880" cy="3135600"/>
          </a:xfrm>
          <a:prstGeom prst="rect">
            <a:avLst/>
          </a:prstGeom>
          <a:noFill/>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Shape 1"/>
          <p:cNvSpPr/>
          <p:nvPr/>
        </p:nvSpPr>
        <p:spPr>
          <a:xfrm>
            <a:off x="504000" y="225720"/>
            <a:ext cx="9071280" cy="94644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r>
              <a:rPr lang="en-US" sz="3000" b="0" u="none" strike="noStrike">
                <a:solidFill>
                  <a:srgbClr val="000000"/>
                </a:solidFill>
                <a:effectLst/>
                <a:uFillTx/>
                <a:latin typeface="Calibri"/>
                <a:ea typeface="DejaVu Sans"/>
              </a:rPr>
              <a:t>Non Independence: Gear ~ Taxa </a:t>
            </a:r>
            <a:endParaRPr lang="en-US" sz="3000" b="0" u="none" strike="noStrike">
              <a:solidFill>
                <a:srgbClr val="000000"/>
              </a:solidFill>
              <a:effectLst/>
              <a:uFillTx/>
              <a:latin typeface="Arial"/>
            </a:endParaRPr>
          </a:p>
        </p:txBody>
      </p:sp>
      <p:sp>
        <p:nvSpPr>
          <p:cNvPr id="93" name="TextShape 2"/>
          <p:cNvSpPr/>
          <p:nvPr/>
        </p:nvSpPr>
        <p:spPr>
          <a:xfrm>
            <a:off x="504000" y="1326600"/>
            <a:ext cx="9071280" cy="3287880"/>
          </a:xfrm>
          <a:prstGeom prst="rect">
            <a:avLst/>
          </a:prstGeom>
          <a:noFill/>
          <a:ln w="0">
            <a:noFill/>
          </a:ln>
        </p:spPr>
        <p:style>
          <a:lnRef idx="0"/>
          <a:fillRef idx="0"/>
          <a:effectRef idx="0"/>
          <a:fontRef idx="minor"/>
        </p:style>
        <p:txBody>
          <a:bodyPr lIns="0" rIns="0" tIns="0" bIns="0" anchor="t">
            <a:normAutofit/>
          </a:bodyPr>
          <a:p>
            <a:pPr marL="432000" indent="-324000" defTabSz="914400">
              <a:lnSpc>
                <a:spcPct val="100000"/>
              </a:lnSpc>
              <a:spcBef>
                <a:spcPts val="1060"/>
              </a:spcBef>
              <a:buClr>
                <a:srgbClr val="000000"/>
              </a:buClr>
              <a:buSzPct val="45000"/>
              <a:buFont typeface="Wingdings" charset="2"/>
              <a:buChar char=""/>
            </a:pPr>
            <a:r>
              <a:rPr lang="en-US" sz="2400" b="0" u="none" strike="noStrike">
                <a:solidFill>
                  <a:schemeClr val="dk1"/>
                </a:solidFill>
                <a:effectLst/>
                <a:uFillTx/>
                <a:latin typeface="Calibri"/>
                <a:ea typeface="DejaVu Sans"/>
              </a:rPr>
              <a:t>Phyla, Class, Order, Family</a:t>
            </a:r>
            <a:endParaRPr lang="en-US" sz="2400" b="0" u="none" strike="noStrike">
              <a:solidFill>
                <a:srgbClr val="000000"/>
              </a:solidFill>
              <a:effectLst/>
              <a:uFillTx/>
              <a:latin typeface="Arial"/>
            </a:endParaRPr>
          </a:p>
          <a:p>
            <a:pPr marL="432000" indent="-324000" defTabSz="914400">
              <a:lnSpc>
                <a:spcPct val="100000"/>
              </a:lnSpc>
              <a:spcBef>
                <a:spcPts val="1060"/>
              </a:spcBef>
              <a:buClr>
                <a:srgbClr val="000000"/>
              </a:buClr>
              <a:buSzPct val="45000"/>
              <a:buFont typeface="Wingdings" charset="2"/>
              <a:buChar char=""/>
            </a:pPr>
            <a:r>
              <a:rPr lang="en-US" sz="2400" b="0" u="none" strike="noStrike">
                <a:solidFill>
                  <a:schemeClr val="dk1"/>
                </a:solidFill>
                <a:effectLst/>
                <a:uFillTx/>
                <a:latin typeface="Calibri"/>
                <a:ea typeface="DejaVu Sans"/>
              </a:rPr>
              <a:t>Camera/video, Corer, Dredge,  Grab, Hook and Line, Manual/robotic collection,  Sled,  Trap, other</a:t>
            </a:r>
            <a:endParaRPr lang="en-US" sz="2400" b="0" u="none" strike="noStrike">
              <a:solidFill>
                <a:srgbClr val="000000"/>
              </a:solidFill>
              <a:effectLst/>
              <a:uFillTx/>
              <a:latin typeface="Arial"/>
            </a:endParaRPr>
          </a:p>
          <a:p>
            <a:pPr defTabSz="914400">
              <a:lnSpc>
                <a:spcPct val="100000"/>
              </a:lnSpc>
              <a:spcBef>
                <a:spcPts val="1060"/>
              </a:spcBef>
            </a:pPr>
            <a:endParaRPr lang="en-US" sz="24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Shape 1"/>
          <p:cNvSpPr/>
          <p:nvPr/>
        </p:nvSpPr>
        <p:spPr>
          <a:xfrm>
            <a:off x="504000" y="225720"/>
            <a:ext cx="9071280" cy="94644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r>
              <a:rPr lang="en-US" sz="3000" b="0" u="none" strike="noStrike">
                <a:solidFill>
                  <a:srgbClr val="000000"/>
                </a:solidFill>
                <a:effectLst/>
                <a:uFillTx/>
                <a:latin typeface="Calibri"/>
                <a:ea typeface="DejaVu Sans"/>
              </a:rPr>
              <a:t>Non Independence: Gear ~ Taxa </a:t>
            </a:r>
            <a:endParaRPr lang="en-US" sz="3000" b="0" u="none" strike="noStrike">
              <a:solidFill>
                <a:srgbClr val="000000"/>
              </a:solidFill>
              <a:effectLst/>
              <a:uFillTx/>
              <a:latin typeface="Arial"/>
            </a:endParaRPr>
          </a:p>
        </p:txBody>
      </p:sp>
      <p:sp>
        <p:nvSpPr>
          <p:cNvPr id="95" name="TextShape 2"/>
          <p:cNvSpPr/>
          <p:nvPr/>
        </p:nvSpPr>
        <p:spPr>
          <a:xfrm>
            <a:off x="504000" y="1326600"/>
            <a:ext cx="9071280" cy="3287880"/>
          </a:xfrm>
          <a:prstGeom prst="rect">
            <a:avLst/>
          </a:prstGeom>
          <a:noFill/>
          <a:ln w="0">
            <a:noFill/>
          </a:ln>
        </p:spPr>
        <p:style>
          <a:lnRef idx="0"/>
          <a:fillRef idx="0"/>
          <a:effectRef idx="0"/>
          <a:fontRef idx="minor"/>
        </p:style>
        <p:txBody>
          <a:bodyPr lIns="0" rIns="0" tIns="0" bIns="0" anchor="t">
            <a:normAutofit/>
          </a:bodyPr>
          <a:p>
            <a:pPr marL="432000" indent="-324000" defTabSz="914400">
              <a:lnSpc>
                <a:spcPct val="100000"/>
              </a:lnSpc>
              <a:spcBef>
                <a:spcPts val="1060"/>
              </a:spcBef>
              <a:buClr>
                <a:srgbClr val="000000"/>
              </a:buClr>
              <a:buSzPct val="45000"/>
              <a:buFont typeface="Wingdings" charset="2"/>
              <a:buChar char=""/>
            </a:pPr>
            <a:r>
              <a:rPr lang="en-US" sz="2400" b="0" u="none" strike="noStrike">
                <a:solidFill>
                  <a:schemeClr val="dk1"/>
                </a:solidFill>
                <a:effectLst/>
                <a:uFillTx/>
                <a:latin typeface="Calibri"/>
                <a:ea typeface="DejaVu Sans"/>
              </a:rPr>
              <a:t>Phyla, Class, Order, Family</a:t>
            </a:r>
            <a:endParaRPr lang="en-US" sz="2400" b="0" u="none" strike="noStrike">
              <a:solidFill>
                <a:srgbClr val="000000"/>
              </a:solidFill>
              <a:effectLst/>
              <a:uFillTx/>
              <a:latin typeface="Arial"/>
            </a:endParaRPr>
          </a:p>
          <a:p>
            <a:pPr marL="432000" indent="-324000" defTabSz="914400">
              <a:lnSpc>
                <a:spcPct val="100000"/>
              </a:lnSpc>
              <a:spcBef>
                <a:spcPts val="1060"/>
              </a:spcBef>
              <a:buClr>
                <a:srgbClr val="000000"/>
              </a:buClr>
              <a:buSzPct val="45000"/>
              <a:buFont typeface="Wingdings" charset="2"/>
              <a:buChar char=""/>
            </a:pPr>
            <a:r>
              <a:rPr lang="en-US" sz="2400" b="0" u="none" strike="noStrike">
                <a:solidFill>
                  <a:schemeClr val="dk1"/>
                </a:solidFill>
                <a:effectLst/>
                <a:uFillTx/>
                <a:latin typeface="Calibri"/>
                <a:ea typeface="DejaVu Sans"/>
              </a:rPr>
              <a:t>Camera/video, Corer, Dredge,  Grab, Hook and Line, Manual/robotic collection,  Sled,  Trap, other</a:t>
            </a:r>
            <a:endParaRPr lang="en-US" sz="2400" b="0" u="none" strike="noStrike">
              <a:solidFill>
                <a:srgbClr val="000000"/>
              </a:solidFill>
              <a:effectLst/>
              <a:uFillTx/>
              <a:latin typeface="Arial"/>
            </a:endParaRPr>
          </a:p>
          <a:p>
            <a:pPr marL="432000" indent="-324000" defTabSz="914400">
              <a:lnSpc>
                <a:spcPct val="100000"/>
              </a:lnSpc>
              <a:spcBef>
                <a:spcPts val="1060"/>
              </a:spcBef>
              <a:buClr>
                <a:srgbClr val="000000"/>
              </a:buClr>
              <a:buSzPct val="45000"/>
              <a:buFont typeface="Wingdings" charset="2"/>
              <a:buChar char=""/>
            </a:pPr>
            <a:r>
              <a:rPr lang="en-US" sz="2400" b="0" u="none" strike="noStrike">
                <a:solidFill>
                  <a:schemeClr val="dk1"/>
                </a:solidFill>
                <a:effectLst/>
                <a:uFillTx/>
                <a:latin typeface="Calibri"/>
                <a:ea typeface="DejaVu Sans"/>
              </a:rPr>
              <a:t>Basic test: Chi-squared </a:t>
            </a:r>
            <a:endParaRPr lang="en-US" sz="2400" b="0" u="none" strike="noStrike">
              <a:solidFill>
                <a:srgbClr val="000000"/>
              </a:solidFill>
              <a:effectLst/>
              <a:uFillTx/>
              <a:latin typeface="Arial"/>
            </a:endParaRPr>
          </a:p>
          <a:p>
            <a:pPr marL="864000" lvl="1" indent="-324000" defTabSz="914400">
              <a:lnSpc>
                <a:spcPct val="100000"/>
              </a:lnSpc>
              <a:spcBef>
                <a:spcPts val="850"/>
              </a:spcBef>
              <a:buClr>
                <a:srgbClr val="000000"/>
              </a:buClr>
              <a:buSzPct val="75000"/>
              <a:buFont typeface="Symbol" charset="2"/>
              <a:buChar char=""/>
            </a:pPr>
            <a:r>
              <a:rPr lang="en-US" sz="2200" b="0" u="none" strike="noStrike">
                <a:solidFill>
                  <a:schemeClr val="dk1"/>
                </a:solidFill>
                <a:effectLst/>
                <a:uFillTx/>
                <a:latin typeface="Calibri"/>
                <a:ea typeface="DejaVu Sans"/>
              </a:rPr>
              <a:t>General fit</a:t>
            </a:r>
            <a:endParaRPr lang="en-US" sz="2200" b="0" u="none" strike="noStrike">
              <a:solidFill>
                <a:srgbClr val="000000"/>
              </a:solidFill>
              <a:effectLst/>
              <a:uFillTx/>
              <a:latin typeface="Arial"/>
            </a:endParaRPr>
          </a:p>
          <a:p>
            <a:pPr marL="864000" lvl="1" indent="-324000" defTabSz="914400">
              <a:lnSpc>
                <a:spcPct val="100000"/>
              </a:lnSpc>
              <a:spcBef>
                <a:spcPts val="850"/>
              </a:spcBef>
              <a:buClr>
                <a:srgbClr val="000000"/>
              </a:buClr>
              <a:buSzPct val="75000"/>
              <a:buFont typeface="Symbol" charset="2"/>
              <a:buChar char=""/>
            </a:pPr>
            <a:r>
              <a:rPr lang="en-US" sz="2200" b="0" u="none" strike="noStrike">
                <a:solidFill>
                  <a:schemeClr val="dk1"/>
                </a:solidFill>
                <a:effectLst/>
                <a:uFillTx/>
                <a:latin typeface="Calibri"/>
                <a:ea typeface="Noto Sans CJK SC Regular"/>
              </a:rPr>
              <a:t>Outliers (e.g., Hagfishes, </a:t>
            </a:r>
            <a:r>
              <a:rPr lang="en-US" sz="2200" b="0" u="none" strike="noStrike">
                <a:solidFill>
                  <a:schemeClr val="dk1"/>
                </a:solidFill>
                <a:effectLst/>
                <a:uFillTx/>
                <a:latin typeface="Calibri"/>
                <a:ea typeface="DejaVu Sans"/>
              </a:rPr>
              <a:t>Manual/robotic collection) – limited numbers</a:t>
            </a:r>
            <a:endParaRPr lang="en-US" sz="2200" b="0" u="none" strike="noStrike">
              <a:solidFill>
                <a:srgbClr val="000000"/>
              </a:solidFill>
              <a:effectLst/>
              <a:uFillTx/>
              <a:latin typeface="Arial"/>
            </a:endParaRPr>
          </a:p>
          <a:p>
            <a:pPr marL="864000" lvl="1" indent="-324000" defTabSz="914400">
              <a:lnSpc>
                <a:spcPct val="100000"/>
              </a:lnSpc>
              <a:spcBef>
                <a:spcPts val="850"/>
              </a:spcBef>
              <a:buClr>
                <a:srgbClr val="000000"/>
              </a:buClr>
              <a:buSzPct val="75000"/>
              <a:buFont typeface="Symbol" charset="2"/>
              <a:buChar char=""/>
            </a:pPr>
            <a:r>
              <a:rPr lang="en-US" sz="2200" b="0" u="none" strike="noStrike">
                <a:solidFill>
                  <a:schemeClr val="dk1"/>
                </a:solidFill>
                <a:effectLst/>
                <a:uFillTx/>
                <a:latin typeface="Calibri"/>
                <a:ea typeface="DejaVu Sans"/>
              </a:rPr>
              <a:t> P-values </a:t>
            </a:r>
            <a:r>
              <a:rPr lang="en-US" sz="2200" b="0" u="none" strike="noStrike">
                <a:solidFill>
                  <a:schemeClr val="dk1"/>
                </a:solidFill>
                <a:effectLst/>
                <a:uFillTx/>
                <a:latin typeface="Calibri"/>
                <a:ea typeface="rtxmi"/>
              </a:rPr>
              <a:t>&lt; </a:t>
            </a:r>
            <a:r>
              <a:rPr lang="en-US" sz="2200" b="0" u="none" strike="noStrike">
                <a:solidFill>
                  <a:schemeClr val="dk1"/>
                </a:solidFill>
                <a:effectLst/>
                <a:uFillTx/>
                <a:latin typeface="Calibri"/>
                <a:ea typeface="NimbusRomNo9L-Regu"/>
              </a:rPr>
              <a:t>2</a:t>
            </a:r>
            <a:r>
              <a:rPr lang="en-US" sz="2200" b="0" u="none" strike="noStrike">
                <a:solidFill>
                  <a:schemeClr val="dk1"/>
                </a:solidFill>
                <a:effectLst/>
                <a:uFillTx/>
                <a:latin typeface="Calibri"/>
                <a:ea typeface="rtxmi"/>
              </a:rPr>
              <a:t>.</a:t>
            </a:r>
            <a:r>
              <a:rPr lang="en-US" sz="2200" b="0" u="none" strike="noStrike">
                <a:solidFill>
                  <a:schemeClr val="dk1"/>
                </a:solidFill>
                <a:effectLst/>
                <a:uFillTx/>
                <a:latin typeface="Calibri"/>
                <a:ea typeface="NimbusRomNo9L-Regu"/>
              </a:rPr>
              <a:t>2</a:t>
            </a:r>
            <a:r>
              <a:rPr lang="en-US" sz="2200" b="0" u="none" strike="noStrike">
                <a:solidFill>
                  <a:schemeClr val="dk1"/>
                </a:solidFill>
                <a:effectLst/>
                <a:uFillTx/>
                <a:latin typeface="Calibri"/>
                <a:ea typeface="txsy"/>
              </a:rPr>
              <a:t>×</a:t>
            </a:r>
            <a:r>
              <a:rPr lang="en-US" sz="2200" b="0" u="none" strike="noStrike">
                <a:solidFill>
                  <a:schemeClr val="dk1"/>
                </a:solidFill>
                <a:effectLst/>
                <a:uFillTx/>
                <a:latin typeface="Calibri"/>
                <a:ea typeface="NimbusRomNo9L-Regu"/>
              </a:rPr>
              <a:t>10</a:t>
            </a:r>
            <a:r>
              <a:rPr lang="en-US" sz="2200" b="0" u="none" strike="noStrike" baseline="33000">
                <a:solidFill>
                  <a:schemeClr val="dk1"/>
                </a:solidFill>
                <a:effectLst/>
                <a:uFillTx/>
                <a:latin typeface="Calibri"/>
                <a:ea typeface="txsy"/>
              </a:rPr>
              <a:t>−</a:t>
            </a:r>
            <a:r>
              <a:rPr lang="en-US" sz="2200" b="0" u="none" strike="noStrike" baseline="33000">
                <a:solidFill>
                  <a:schemeClr val="dk1"/>
                </a:solidFill>
                <a:effectLst/>
                <a:uFillTx/>
                <a:latin typeface="Calibri"/>
                <a:ea typeface="NimbusRomNo9L-Regu"/>
              </a:rPr>
              <a:t>16</a:t>
            </a:r>
            <a:endParaRPr lang="en-US" sz="22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Line 1"/>
          <p:cNvSpPr/>
          <p:nvPr/>
        </p:nvSpPr>
        <p:spPr>
          <a:xfrm>
            <a:off x="274320" y="2103120"/>
            <a:ext cx="9418320" cy="360"/>
          </a:xfrm>
          <a:prstGeom prst="line">
            <a:avLst/>
          </a:prstGeom>
          <a:ln w="109800">
            <a:solidFill>
              <a:srgbClr val="3465a4"/>
            </a:solidFill>
            <a:round/>
            <a:headEnd len="med" type="triangle" w="med"/>
            <a:tailEnd len="med" type="triangle" w="med"/>
          </a:ln>
        </p:spPr>
        <p:style>
          <a:lnRef idx="0"/>
          <a:fillRef idx="0"/>
          <a:effectRef idx="0"/>
          <a:fontRef idx="minor"/>
        </p:style>
        <p:txBody>
          <a:bodyPr lIns="90000" rIns="90000" tIns="-44640" bIns="-44640" anchor="t" anchorCtr="1">
            <a:noAutofit/>
          </a:bodyPr>
          <a:p>
            <a:endParaRPr lang="en-US" sz="1800" b="0" u="none" strike="noStrike">
              <a:solidFill>
                <a:srgbClr val="000000"/>
              </a:solidFill>
              <a:effectLst/>
              <a:uFillTx/>
              <a:latin typeface="Arial"/>
            </a:endParaRPr>
          </a:p>
        </p:txBody>
      </p:sp>
      <p:sp>
        <p:nvSpPr>
          <p:cNvPr id="97" name="TextShape 2"/>
          <p:cNvSpPr/>
          <p:nvPr/>
        </p:nvSpPr>
        <p:spPr>
          <a:xfrm>
            <a:off x="365760" y="2651760"/>
            <a:ext cx="2742840" cy="12402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lang="en-US" sz="1800" b="1" u="none" strike="noStrike">
                <a:solidFill>
                  <a:srgbClr val="3465a4"/>
                </a:solidFill>
                <a:effectLst/>
                <a:uFillTx/>
                <a:latin typeface="Calibri"/>
                <a:ea typeface="DejaVu Sans"/>
              </a:rPr>
              <a:t>Higher Taxonomic rank:</a:t>
            </a:r>
            <a:endParaRPr lang="en-US" sz="1800" b="0" u="none" strike="noStrike">
              <a:solidFill>
                <a:srgbClr val="000000"/>
              </a:solidFill>
              <a:effectLst/>
              <a:uFillTx/>
              <a:latin typeface="Arial"/>
            </a:endParaRPr>
          </a:p>
          <a:p>
            <a:pPr defTabSz="914400">
              <a:lnSpc>
                <a:spcPct val="100000"/>
              </a:lnSpc>
            </a:pPr>
            <a:endParaRPr lang="en-US" sz="1800" b="0" u="none" strike="noStrike">
              <a:solidFill>
                <a:srgbClr val="000000"/>
              </a:solidFill>
              <a:effectLst/>
              <a:uFillTx/>
              <a:latin typeface="Arial"/>
            </a:endParaRPr>
          </a:p>
          <a:p>
            <a:pPr defTabSz="914400">
              <a:lnSpc>
                <a:spcPct val="100000"/>
              </a:lnSpc>
            </a:pPr>
            <a:r>
              <a:rPr lang="en-US" sz="1800" b="0" u="none" strike="noStrike">
                <a:solidFill>
                  <a:srgbClr val="000000"/>
                </a:solidFill>
                <a:effectLst/>
                <a:uFillTx/>
                <a:latin typeface="Calibri"/>
                <a:ea typeface="DejaVu Sans"/>
              </a:rPr>
              <a:t>Spatial coverage / # of sites</a:t>
            </a:r>
            <a:endParaRPr lang="en-US" sz="1800" b="0" u="none" strike="noStrike">
              <a:solidFill>
                <a:srgbClr val="000000"/>
              </a:solidFill>
              <a:effectLst/>
              <a:uFillTx/>
              <a:latin typeface="Arial"/>
            </a:endParaRPr>
          </a:p>
          <a:p>
            <a:pPr defTabSz="914400">
              <a:lnSpc>
                <a:spcPct val="100000"/>
              </a:lnSpc>
            </a:pPr>
            <a:endParaRPr lang="en-US" sz="1800" b="0" u="none" strike="noStrike">
              <a:solidFill>
                <a:srgbClr val="000000"/>
              </a:solidFill>
              <a:effectLst/>
              <a:uFillTx/>
              <a:latin typeface="Arial"/>
            </a:endParaRPr>
          </a:p>
          <a:p>
            <a:pPr defTabSz="914400">
              <a:lnSpc>
                <a:spcPct val="100000"/>
              </a:lnSpc>
            </a:pPr>
            <a:r>
              <a:rPr lang="en-US" sz="1800" b="0" u="none" strike="noStrike">
                <a:solidFill>
                  <a:srgbClr val="000000"/>
                </a:solidFill>
                <a:effectLst/>
                <a:uFillTx/>
                <a:latin typeface="Calibri"/>
                <a:ea typeface="DejaVu Sans"/>
              </a:rPr>
              <a:t>Diversity representation</a:t>
            </a:r>
            <a:endParaRPr lang="en-US" sz="1800" b="0" u="none" strike="noStrike">
              <a:solidFill>
                <a:srgbClr val="000000"/>
              </a:solidFill>
              <a:effectLst/>
              <a:uFillTx/>
              <a:latin typeface="Arial"/>
            </a:endParaRPr>
          </a:p>
        </p:txBody>
      </p:sp>
      <p:sp>
        <p:nvSpPr>
          <p:cNvPr id="98" name="TextShape 3"/>
          <p:cNvSpPr/>
          <p:nvPr/>
        </p:nvSpPr>
        <p:spPr>
          <a:xfrm>
            <a:off x="7498080" y="2508480"/>
            <a:ext cx="2581560" cy="1930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lang="en-US" sz="1800" b="1" u="none" strike="noStrike">
                <a:solidFill>
                  <a:srgbClr val="3465a4"/>
                </a:solidFill>
                <a:effectLst/>
                <a:uFillTx/>
                <a:latin typeface="Calibri"/>
                <a:ea typeface="DejaVu Sans"/>
              </a:rPr>
              <a:t>Lower Taxonomic rank:</a:t>
            </a:r>
            <a:endParaRPr lang="en-US" sz="1800" b="0" u="none" strike="noStrike">
              <a:solidFill>
                <a:srgbClr val="000000"/>
              </a:solidFill>
              <a:effectLst/>
              <a:uFillTx/>
              <a:latin typeface="Arial"/>
            </a:endParaRPr>
          </a:p>
          <a:p>
            <a:pPr defTabSz="914400">
              <a:lnSpc>
                <a:spcPct val="100000"/>
              </a:lnSpc>
            </a:pPr>
            <a:endParaRPr lang="en-US" sz="1800" b="0" u="none" strike="noStrike">
              <a:solidFill>
                <a:srgbClr val="000000"/>
              </a:solidFill>
              <a:effectLst/>
              <a:uFillTx/>
              <a:latin typeface="Arial"/>
            </a:endParaRPr>
          </a:p>
          <a:p>
            <a:pPr defTabSz="914400">
              <a:lnSpc>
                <a:spcPct val="100000"/>
              </a:lnSpc>
            </a:pPr>
            <a:r>
              <a:rPr lang="en-US" sz="1800" b="0" u="none" strike="noStrike">
                <a:solidFill>
                  <a:srgbClr val="000000"/>
                </a:solidFill>
                <a:effectLst/>
                <a:uFillTx/>
                <a:latin typeface="Calibri"/>
                <a:ea typeface="DejaVu Sans"/>
              </a:rPr>
              <a:t>Sp. ID confidence</a:t>
            </a:r>
            <a:endParaRPr lang="en-US" sz="1800" b="0" u="none" strike="noStrike">
              <a:solidFill>
                <a:srgbClr val="000000"/>
              </a:solidFill>
              <a:effectLst/>
              <a:uFillTx/>
              <a:latin typeface="Arial"/>
            </a:endParaRPr>
          </a:p>
          <a:p>
            <a:pPr defTabSz="914400">
              <a:lnSpc>
                <a:spcPct val="100000"/>
              </a:lnSpc>
            </a:pPr>
            <a:endParaRPr lang="en-US" sz="1800" b="0" u="none" strike="noStrike">
              <a:solidFill>
                <a:srgbClr val="000000"/>
              </a:solidFill>
              <a:effectLst/>
              <a:uFillTx/>
              <a:latin typeface="Arial"/>
            </a:endParaRPr>
          </a:p>
          <a:p>
            <a:pPr defTabSz="914400">
              <a:lnSpc>
                <a:spcPct val="100000"/>
              </a:lnSpc>
            </a:pPr>
            <a:r>
              <a:rPr lang="en-US" sz="1800" b="0" u="none" strike="noStrike">
                <a:solidFill>
                  <a:srgbClr val="000000"/>
                </a:solidFill>
                <a:effectLst/>
                <a:uFillTx/>
                <a:latin typeface="Calibri"/>
                <a:ea typeface="DejaVu Sans"/>
              </a:rPr>
              <a:t>Gear selectivity</a:t>
            </a:r>
            <a:endParaRPr lang="en-US" sz="1800" b="0" u="none" strike="noStrike">
              <a:solidFill>
                <a:srgbClr val="000000"/>
              </a:solidFill>
              <a:effectLst/>
              <a:uFillTx/>
              <a:latin typeface="Arial"/>
            </a:endParaRPr>
          </a:p>
          <a:p>
            <a:pPr defTabSz="914400">
              <a:lnSpc>
                <a:spcPct val="100000"/>
              </a:lnSpc>
            </a:pPr>
            <a:endParaRPr lang="en-US" sz="1800" b="0" u="none" strike="noStrike">
              <a:solidFill>
                <a:srgbClr val="000000"/>
              </a:solidFill>
              <a:effectLst/>
              <a:uFillTx/>
              <a:latin typeface="Arial"/>
            </a:endParaRPr>
          </a:p>
          <a:p>
            <a:pPr defTabSz="914400">
              <a:lnSpc>
                <a:spcPct val="100000"/>
              </a:lnSpc>
            </a:pPr>
            <a:endParaRPr lang="en-US" sz="1800" b="0" u="none" strike="noStrike">
              <a:solidFill>
                <a:srgbClr val="000000"/>
              </a:solidFill>
              <a:effectLst/>
              <a:uFillTx/>
              <a:latin typeface="Arial"/>
            </a:endParaRPr>
          </a:p>
        </p:txBody>
      </p:sp>
      <p:sp>
        <p:nvSpPr>
          <p:cNvPr id="99" name="TextShape 4"/>
          <p:cNvSpPr/>
          <p:nvPr/>
        </p:nvSpPr>
        <p:spPr>
          <a:xfrm>
            <a:off x="3566160" y="1280160"/>
            <a:ext cx="1096920" cy="4971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lang="en-US" sz="3200" b="1" u="none" strike="noStrike">
                <a:solidFill>
                  <a:srgbClr val="000000"/>
                </a:solidFill>
                <a:effectLst/>
                <a:uFillTx/>
                <a:latin typeface="Calibri"/>
                <a:ea typeface="DejaVu Sans"/>
              </a:rPr>
              <a:t>Class</a:t>
            </a:r>
            <a:endParaRPr lang="en-US" sz="3200" b="0" u="none" strike="noStrike">
              <a:solidFill>
                <a:srgbClr val="000000"/>
              </a:solidFill>
              <a:effectLst/>
              <a:uFillTx/>
              <a:latin typeface="Arial"/>
            </a:endParaRPr>
          </a:p>
        </p:txBody>
      </p:sp>
      <p:sp>
        <p:nvSpPr>
          <p:cNvPr id="100" name="Line 5"/>
          <p:cNvSpPr/>
          <p:nvPr/>
        </p:nvSpPr>
        <p:spPr>
          <a:xfrm flipV="1">
            <a:off x="3474720" y="1777680"/>
            <a:ext cx="365760" cy="508320"/>
          </a:xfrm>
          <a:prstGeom prst="line">
            <a:avLst/>
          </a:prstGeom>
          <a:ln w="29160">
            <a:solidFill>
              <a:srgbClr val="3465a4"/>
            </a:solidFill>
            <a:round/>
          </a:ln>
        </p:spPr>
        <p:style>
          <a:lnRef idx="0"/>
          <a:fillRef idx="0"/>
          <a:effectRef idx="0"/>
          <a:fontRef idx="minor"/>
        </p:style>
        <p:txBody>
          <a:bodyPr lIns="90000" rIns="90000" tIns="45000" bIns="45000" anchor="t" anchorCtr="1">
            <a:noAutofit/>
          </a:bodyPr>
          <a:p>
            <a:endParaRPr lang="en-US" sz="18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TextShape 1"/>
          <p:cNvSpPr/>
          <p:nvPr/>
        </p:nvSpPr>
        <p:spPr>
          <a:xfrm>
            <a:off x="504000" y="225720"/>
            <a:ext cx="9071280" cy="94644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r>
              <a:rPr lang="en-US" sz="3000" b="0" u="none" strike="noStrike">
                <a:solidFill>
                  <a:srgbClr val="000000"/>
                </a:solidFill>
                <a:effectLst/>
                <a:uFillTx/>
                <a:latin typeface="Calibri"/>
                <a:ea typeface="Noto Sans CJK SC Regular"/>
              </a:rPr>
              <a:t>M</a:t>
            </a:r>
            <a:r>
              <a:rPr lang="en-US" sz="3000" b="0" u="none" strike="noStrike">
                <a:solidFill>
                  <a:srgbClr val="000000"/>
                </a:solidFill>
                <a:effectLst/>
                <a:uFillTx/>
                <a:latin typeface="Calibri"/>
                <a:ea typeface="DejaVu Sans"/>
              </a:rPr>
              <a:t>id Domain Effect</a:t>
            </a:r>
            <a:endParaRPr lang="en-US" sz="3000" b="0" u="none" strike="noStrike">
              <a:solidFill>
                <a:srgbClr val="000000"/>
              </a:solidFill>
              <a:effectLst/>
              <a:uFillTx/>
              <a:latin typeface="Arial"/>
            </a:endParaRPr>
          </a:p>
        </p:txBody>
      </p:sp>
      <p:pic>
        <p:nvPicPr>
          <p:cNvPr id="102" name="Picture 102"/>
          <p:cNvPicPr/>
          <p:nvPr/>
        </p:nvPicPr>
        <p:blipFill>
          <a:blip r:embed="rId1"/>
          <a:stretch/>
        </p:blipFill>
        <p:spPr>
          <a:xfrm>
            <a:off x="2377440" y="1070640"/>
            <a:ext cx="5211720" cy="414108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TextShape 1"/>
          <p:cNvSpPr/>
          <p:nvPr/>
        </p:nvSpPr>
        <p:spPr>
          <a:xfrm>
            <a:off x="504000" y="225720"/>
            <a:ext cx="9071280" cy="94644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r>
              <a:rPr lang="en-US" sz="3000" b="0" u="none" strike="noStrike">
                <a:solidFill>
                  <a:srgbClr val="000000"/>
                </a:solidFill>
                <a:effectLst/>
                <a:uFillTx/>
                <a:latin typeface="Calibri"/>
                <a:ea typeface="DejaVu Sans"/>
              </a:rPr>
              <a:t> </a:t>
            </a:r>
            <a:endParaRPr lang="en-US" sz="3000" b="0" u="none" strike="noStrike">
              <a:solidFill>
                <a:srgbClr val="000000"/>
              </a:solidFill>
              <a:effectLst/>
              <a:uFillTx/>
              <a:latin typeface="Arial"/>
            </a:endParaRPr>
          </a:p>
        </p:txBody>
      </p:sp>
      <p:pic>
        <p:nvPicPr>
          <p:cNvPr id="50" name="Picture 50"/>
          <p:cNvPicPr/>
          <p:nvPr/>
        </p:nvPicPr>
        <p:blipFill>
          <a:blip r:embed="rId1"/>
          <a:stretch/>
        </p:blipFill>
        <p:spPr>
          <a:xfrm>
            <a:off x="25560" y="13680"/>
            <a:ext cx="10078920" cy="5668920"/>
          </a:xfrm>
          <a:prstGeom prst="rect">
            <a:avLst/>
          </a:prstGeom>
          <a:noFill/>
          <a:ln w="0">
            <a:noFill/>
          </a:ln>
        </p:spPr>
      </p:pic>
    </p:spTree>
  </p:cSld>
  <mc:AlternateContent>
    <mc:Choice Requires="p14">
      <p:transition spd="slow" advTm="17000" p14:dur="2000"/>
    </mc:Choice>
    <mc:Fallback>
      <p:transition spd="slow" advTm="17000"/>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TextShape 1"/>
          <p:cNvSpPr/>
          <p:nvPr/>
        </p:nvSpPr>
        <p:spPr>
          <a:xfrm>
            <a:off x="504000" y="225720"/>
            <a:ext cx="9071280" cy="94644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r>
              <a:rPr lang="en-US" sz="3000" b="0" u="none" strike="noStrike">
                <a:solidFill>
                  <a:srgbClr val="000000"/>
                </a:solidFill>
                <a:effectLst/>
                <a:uFillTx/>
                <a:latin typeface="Calibri"/>
                <a:ea typeface="DejaVu Sans"/>
              </a:rPr>
              <a:t> Testing for MDE with Rarefaction</a:t>
            </a:r>
            <a:endParaRPr lang="en-US" sz="3000" b="0" u="none" strike="noStrike">
              <a:solidFill>
                <a:srgbClr val="000000"/>
              </a:solidFill>
              <a:effectLst/>
              <a:uFillTx/>
              <a:latin typeface="Arial"/>
            </a:endParaRPr>
          </a:p>
        </p:txBody>
      </p:sp>
      <p:sp>
        <p:nvSpPr>
          <p:cNvPr id="104" name="TextShape 2"/>
          <p:cNvSpPr/>
          <p:nvPr/>
        </p:nvSpPr>
        <p:spPr>
          <a:xfrm>
            <a:off x="185400" y="1326600"/>
            <a:ext cx="9389880" cy="3287880"/>
          </a:xfrm>
          <a:prstGeom prst="rect">
            <a:avLst/>
          </a:prstGeom>
          <a:noFill/>
          <a:ln w="0">
            <a:noFill/>
          </a:ln>
        </p:spPr>
        <p:style>
          <a:lnRef idx="0"/>
          <a:fillRef idx="0"/>
          <a:effectRef idx="0"/>
          <a:fontRef idx="minor"/>
        </p:style>
        <p:txBody>
          <a:bodyPr lIns="0" rIns="0" tIns="0" bIns="0" anchor="t">
            <a:normAutofit/>
          </a:bodyPr>
          <a:p>
            <a:pPr marL="432000" indent="-324000" algn="ctr" defTabSz="914400">
              <a:lnSpc>
                <a:spcPct val="100000"/>
              </a:lnSpc>
              <a:spcBef>
                <a:spcPts val="1060"/>
              </a:spcBef>
              <a:buClr>
                <a:srgbClr val="000000"/>
              </a:buClr>
              <a:buSzPct val="45000"/>
              <a:buFont typeface="Wingdings" charset="2"/>
              <a:buChar char=""/>
            </a:pPr>
            <a:r>
              <a:rPr lang="en-US" sz="2400" b="0" u="none" strike="noStrike">
                <a:solidFill>
                  <a:schemeClr val="dk1"/>
                </a:solidFill>
                <a:effectLst/>
                <a:uFillTx/>
                <a:latin typeface="Calibri"/>
                <a:ea typeface="DejaVu Sans"/>
              </a:rPr>
              <a:t>Class replicate per province:</a:t>
            </a:r>
            <a:endParaRPr lang="en-US" sz="2400" b="0" u="none" strike="noStrike">
              <a:solidFill>
                <a:srgbClr val="000000"/>
              </a:solidFill>
              <a:effectLst/>
              <a:uFillTx/>
              <a:latin typeface="Arial"/>
            </a:endParaRPr>
          </a:p>
          <a:p>
            <a:pPr defTabSz="914400">
              <a:lnSpc>
                <a:spcPct val="100000"/>
              </a:lnSpc>
            </a:pPr>
            <a:r>
              <a:rPr lang="en-US" sz="2400" b="0" u="none" strike="noStrike">
                <a:solidFill>
                  <a:schemeClr val="dk1"/>
                </a:solidFill>
                <a:effectLst/>
                <a:uFillTx/>
                <a:latin typeface="Calibri"/>
                <a:ea typeface="DejaVu Sans"/>
              </a:rPr>
              <a:t> </a:t>
            </a:r>
            <a:endParaRPr lang="en-US" sz="2400" b="0" u="none" strike="noStrike">
              <a:solidFill>
                <a:srgbClr val="000000"/>
              </a:solidFill>
              <a:effectLst/>
              <a:uFillTx/>
              <a:latin typeface="Arial"/>
            </a:endParaRPr>
          </a:p>
          <a:p>
            <a:pPr defTabSz="914400">
              <a:lnSpc>
                <a:spcPct val="100000"/>
              </a:lnSpc>
            </a:pPr>
            <a:r>
              <a:rPr lang="en-US" sz="2400" b="0" u="none" strike="noStrike">
                <a:solidFill>
                  <a:schemeClr val="dk1"/>
                </a:solidFill>
                <a:effectLst/>
                <a:uFillTx/>
                <a:latin typeface="Calibri"/>
                <a:ea typeface="DejaVu Sans"/>
              </a:rPr>
              <a:t>Species – </a:t>
            </a:r>
            <a:r>
              <a:rPr lang="en-US" sz="2400" b="0" u="none" strike="noStrike">
                <a:solidFill>
                  <a:srgbClr val="ff00ff"/>
                </a:solidFill>
                <a:effectLst/>
                <a:uFillTx/>
                <a:latin typeface="Calibri"/>
                <a:ea typeface="DejaVu Sans"/>
              </a:rPr>
              <a:t>CeDAMar</a:t>
            </a:r>
            <a:r>
              <a:rPr lang="en-US" sz="2400" b="0" u="none" strike="noStrike">
                <a:solidFill>
                  <a:schemeClr val="dk1"/>
                </a:solidFill>
                <a:effectLst/>
                <a:uFillTx/>
                <a:latin typeface="Calibri"/>
                <a:ea typeface="DejaVu Sans"/>
              </a:rPr>
              <a:t>: </a:t>
            </a:r>
            <a:r>
              <a:rPr lang="en-US" sz="2400" b="0" u="none" strike="noStrike">
                <a:solidFill>
                  <a:schemeClr val="dk1"/>
                </a:solidFill>
                <a:effectLst/>
                <a:uFillTx/>
                <a:latin typeface="Calibri"/>
                <a:ea typeface="Noto Sans CJK SC Regular"/>
              </a:rPr>
              <a:t>Geometric mean [ E(S</a:t>
            </a:r>
            <a:r>
              <a:rPr lang="en-US" sz="2400" b="0" u="none" strike="noStrike" baseline="-33000">
                <a:solidFill>
                  <a:schemeClr val="dk1"/>
                </a:solidFill>
                <a:effectLst/>
                <a:uFillTx/>
                <a:latin typeface="Calibri"/>
                <a:ea typeface="Noto Sans CJK SC Regular"/>
              </a:rPr>
              <a:t>100</a:t>
            </a:r>
            <a:r>
              <a:rPr lang="en-US" sz="2400" b="0" u="none" strike="noStrike">
                <a:solidFill>
                  <a:schemeClr val="dk1"/>
                </a:solidFill>
                <a:effectLst/>
                <a:uFillTx/>
                <a:latin typeface="Calibri"/>
                <a:ea typeface="Noto Sans CJK SC Regular"/>
              </a:rPr>
              <a:t>)  +  E(S</a:t>
            </a:r>
            <a:r>
              <a:rPr lang="en-US" sz="2400" b="0" u="none" strike="noStrike" baseline="-33000">
                <a:solidFill>
                  <a:schemeClr val="dk1"/>
                </a:solidFill>
                <a:effectLst/>
                <a:uFillTx/>
                <a:latin typeface="Calibri"/>
                <a:ea typeface="Noto Sans CJK SC Regular"/>
              </a:rPr>
              <a:t>median +1</a:t>
            </a:r>
            <a:r>
              <a:rPr lang="en-US" sz="2400" b="0" u="none" strike="noStrike">
                <a:solidFill>
                  <a:schemeClr val="dk1"/>
                </a:solidFill>
                <a:effectLst/>
                <a:uFillTx/>
                <a:latin typeface="Calibri"/>
                <a:ea typeface="Noto Sans CJK SC Regular"/>
              </a:rPr>
              <a:t>)  +  </a:t>
            </a:r>
            <a:r>
              <a:rPr lang="en-US" sz="2400" b="0" u="none" strike="noStrike">
                <a:solidFill>
                  <a:schemeClr val="dk1"/>
                </a:solidFill>
                <a:effectLst/>
                <a:uFillTx/>
                <a:latin typeface="Calibri"/>
                <a:ea typeface="DejaVu Sans"/>
              </a:rPr>
              <a:t>E(S</a:t>
            </a:r>
            <a:r>
              <a:rPr lang="en-US" sz="2400" b="0" u="none" strike="noStrike" baseline="-33000">
                <a:solidFill>
                  <a:schemeClr val="dk1"/>
                </a:solidFill>
                <a:effectLst/>
                <a:uFillTx/>
                <a:latin typeface="Calibri"/>
                <a:ea typeface="DejaVu Sans"/>
              </a:rPr>
              <a:t>max inds</a:t>
            </a:r>
            <a:r>
              <a:rPr lang="en-US" sz="2400" b="0" u="none" strike="noStrike">
                <a:solidFill>
                  <a:schemeClr val="dk1"/>
                </a:solidFill>
                <a:effectLst/>
                <a:uFillTx/>
                <a:latin typeface="Calibri"/>
                <a:ea typeface="DejaVu Sans"/>
              </a:rPr>
              <a:t>)  ]</a:t>
            </a:r>
            <a:endParaRPr lang="en-US" sz="2400" b="0" u="none" strike="noStrike">
              <a:solidFill>
                <a:srgbClr val="000000"/>
              </a:solidFill>
              <a:effectLst/>
              <a:uFillTx/>
              <a:latin typeface="Arial"/>
            </a:endParaRPr>
          </a:p>
          <a:p>
            <a:pPr defTabSz="914400">
              <a:lnSpc>
                <a:spcPct val="100000"/>
              </a:lnSpc>
            </a:pPr>
            <a:endParaRPr lang="en-US" sz="2400" b="0" u="none" strike="noStrike">
              <a:solidFill>
                <a:srgbClr val="000000"/>
              </a:solidFill>
              <a:effectLst/>
              <a:uFillTx/>
              <a:latin typeface="Arial"/>
            </a:endParaRPr>
          </a:p>
          <a:p>
            <a:pPr defTabSz="914400">
              <a:lnSpc>
                <a:spcPct val="100000"/>
              </a:lnSpc>
            </a:pPr>
            <a:r>
              <a:rPr lang="en-US" sz="2400" b="0" u="none" strike="noStrike">
                <a:solidFill>
                  <a:schemeClr val="dk1"/>
                </a:solidFill>
                <a:effectLst/>
                <a:uFillTx/>
                <a:latin typeface="Calibri"/>
                <a:ea typeface="DejaVu Sans"/>
              </a:rPr>
              <a:t>Genera – </a:t>
            </a:r>
            <a:r>
              <a:rPr lang="en-US" sz="2400" b="0" u="none" strike="noStrike">
                <a:solidFill>
                  <a:srgbClr val="00a65d"/>
                </a:solidFill>
                <a:effectLst/>
                <a:uFillTx/>
                <a:latin typeface="Calibri"/>
                <a:ea typeface="DejaVu Sans"/>
              </a:rPr>
              <a:t>GBIF</a:t>
            </a:r>
            <a:r>
              <a:rPr lang="en-US" sz="2400" b="0" u="none" strike="noStrike">
                <a:solidFill>
                  <a:schemeClr val="dk1"/>
                </a:solidFill>
                <a:effectLst/>
                <a:uFillTx/>
                <a:latin typeface="Calibri"/>
                <a:ea typeface="DejaVu Sans"/>
              </a:rPr>
              <a:t>: </a:t>
            </a:r>
            <a:r>
              <a:rPr lang="en-US" sz="2400" b="0" u="none" strike="noStrike">
                <a:solidFill>
                  <a:schemeClr val="dk1"/>
                </a:solidFill>
                <a:effectLst/>
                <a:uFillTx/>
                <a:latin typeface="Calibri"/>
                <a:ea typeface="Noto Sans CJK SC Regular"/>
              </a:rPr>
              <a:t>Geometric mean [ E(G</a:t>
            </a:r>
            <a:r>
              <a:rPr lang="en-US" sz="2400" b="0" u="none" strike="noStrike" baseline="-33000">
                <a:solidFill>
                  <a:schemeClr val="dk1"/>
                </a:solidFill>
                <a:effectLst/>
                <a:uFillTx/>
                <a:latin typeface="Calibri"/>
                <a:ea typeface="Noto Sans CJK SC Regular"/>
              </a:rPr>
              <a:t>100</a:t>
            </a:r>
            <a:r>
              <a:rPr lang="en-US" sz="2400" b="0" u="none" strike="noStrike">
                <a:solidFill>
                  <a:schemeClr val="dk1"/>
                </a:solidFill>
                <a:effectLst/>
                <a:uFillTx/>
                <a:latin typeface="Calibri"/>
                <a:ea typeface="Noto Sans CJK SC Regular"/>
              </a:rPr>
              <a:t>)  +  E(G</a:t>
            </a:r>
            <a:r>
              <a:rPr lang="en-US" sz="2400" b="0" u="none" strike="noStrike" baseline="-33000">
                <a:solidFill>
                  <a:schemeClr val="dk1"/>
                </a:solidFill>
                <a:effectLst/>
                <a:uFillTx/>
                <a:latin typeface="Calibri"/>
                <a:ea typeface="Noto Sans CJK SC Regular"/>
              </a:rPr>
              <a:t>median +1</a:t>
            </a:r>
            <a:r>
              <a:rPr lang="en-US" sz="2400" b="0" u="none" strike="noStrike">
                <a:solidFill>
                  <a:schemeClr val="dk1"/>
                </a:solidFill>
                <a:effectLst/>
                <a:uFillTx/>
                <a:latin typeface="Calibri"/>
                <a:ea typeface="Noto Sans CJK SC Regular"/>
              </a:rPr>
              <a:t>)  + </a:t>
            </a:r>
            <a:r>
              <a:rPr lang="en-US" sz="2400" b="0" u="none" strike="noStrike">
                <a:solidFill>
                  <a:schemeClr val="dk1"/>
                </a:solidFill>
                <a:effectLst/>
                <a:uFillTx/>
                <a:latin typeface="Calibri"/>
                <a:ea typeface="DejaVu Sans"/>
              </a:rPr>
              <a:t>E(G</a:t>
            </a:r>
            <a:r>
              <a:rPr lang="en-US" sz="2400" b="0" u="none" strike="noStrike" baseline="-33000">
                <a:solidFill>
                  <a:schemeClr val="dk1"/>
                </a:solidFill>
                <a:effectLst/>
                <a:uFillTx/>
                <a:latin typeface="Calibri"/>
                <a:ea typeface="DejaVu Sans"/>
              </a:rPr>
              <a:t>max species</a:t>
            </a:r>
            <a:r>
              <a:rPr lang="en-US" sz="2400" b="0" u="none" strike="noStrike">
                <a:solidFill>
                  <a:schemeClr val="dk1"/>
                </a:solidFill>
                <a:effectLst/>
                <a:uFillTx/>
                <a:latin typeface="Calibri"/>
                <a:ea typeface="DejaVu Sans"/>
              </a:rPr>
              <a:t>)  ]</a:t>
            </a:r>
            <a:endParaRPr lang="en-US" sz="24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Shape 1"/>
          <p:cNvSpPr/>
          <p:nvPr/>
        </p:nvSpPr>
        <p:spPr>
          <a:xfrm>
            <a:off x="504000" y="225720"/>
            <a:ext cx="9071280" cy="94644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r>
              <a:rPr lang="en-US" sz="3000" b="0" u="none" strike="noStrike">
                <a:solidFill>
                  <a:srgbClr val="000000"/>
                </a:solidFill>
                <a:effectLst/>
                <a:uFillTx/>
                <a:latin typeface="Calibri"/>
                <a:ea typeface="DejaVu Sans"/>
              </a:rPr>
              <a:t> Rarefaction ~ Distance from province centroid</a:t>
            </a:r>
            <a:endParaRPr lang="en-US" sz="3000" b="0" u="none" strike="noStrike">
              <a:solidFill>
                <a:srgbClr val="000000"/>
              </a:solidFill>
              <a:effectLst/>
              <a:uFillTx/>
              <a:latin typeface="Arial"/>
            </a:endParaRPr>
          </a:p>
        </p:txBody>
      </p:sp>
      <p:sp>
        <p:nvSpPr>
          <p:cNvPr id="106" name="TextShape 2"/>
          <p:cNvSpPr/>
          <p:nvPr/>
        </p:nvSpPr>
        <p:spPr>
          <a:xfrm>
            <a:off x="504000" y="1326600"/>
            <a:ext cx="9071280" cy="3287880"/>
          </a:xfrm>
          <a:prstGeom prst="rect">
            <a:avLst/>
          </a:prstGeom>
          <a:noFill/>
          <a:ln w="0">
            <a:noFill/>
          </a:ln>
        </p:spPr>
        <p:style>
          <a:lnRef idx="0"/>
          <a:fillRef idx="0"/>
          <a:effectRef idx="0"/>
          <a:fontRef idx="minor"/>
        </p:style>
        <p:txBody>
          <a:bodyPr lIns="0" rIns="0" tIns="0" bIns="0" anchor="t">
            <a:normAutofit fontScale="92500" lnSpcReduction="9999"/>
          </a:bodyPr>
          <a:p>
            <a:pPr algn="ctr" defTabSz="914400">
              <a:lnSpc>
                <a:spcPct val="100000"/>
              </a:lnSpc>
              <a:spcBef>
                <a:spcPts val="1060"/>
              </a:spcBef>
            </a:pPr>
            <a:endParaRPr lang="en-US" sz="2400" b="0" u="none" strike="noStrike">
              <a:solidFill>
                <a:srgbClr val="000000"/>
              </a:solidFill>
              <a:effectLst/>
              <a:uFillTx/>
              <a:latin typeface="Arial"/>
            </a:endParaRPr>
          </a:p>
          <a:p>
            <a:pPr algn="ctr" defTabSz="914400">
              <a:lnSpc>
                <a:spcPct val="100000"/>
              </a:lnSpc>
              <a:spcBef>
                <a:spcPts val="1060"/>
              </a:spcBef>
            </a:pPr>
            <a:r>
              <a:rPr lang="en-US" sz="2600" b="0" u="none" strike="noStrike">
                <a:solidFill>
                  <a:schemeClr val="dk1"/>
                </a:solidFill>
                <a:effectLst/>
                <a:uFillTx/>
                <a:latin typeface="Calibri"/>
                <a:ea typeface="DejaVu Sans"/>
              </a:rPr>
              <a:t>Linear regressions (scalar)</a:t>
            </a:r>
            <a:endParaRPr lang="en-US" sz="2600" b="0" u="none" strike="noStrike">
              <a:solidFill>
                <a:srgbClr val="000000"/>
              </a:solidFill>
              <a:effectLst/>
              <a:uFillTx/>
              <a:latin typeface="Arial"/>
            </a:endParaRPr>
          </a:p>
          <a:p>
            <a:pPr algn="ctr" defTabSz="914400">
              <a:lnSpc>
                <a:spcPct val="100000"/>
              </a:lnSpc>
              <a:spcBef>
                <a:spcPts val="1060"/>
              </a:spcBef>
            </a:pPr>
            <a:endParaRPr lang="en-US" sz="2600" b="0" u="none" strike="noStrike">
              <a:solidFill>
                <a:srgbClr val="000000"/>
              </a:solidFill>
              <a:effectLst/>
              <a:uFillTx/>
              <a:latin typeface="Arial"/>
            </a:endParaRPr>
          </a:p>
          <a:p>
            <a:pPr algn="ctr" defTabSz="914400">
              <a:lnSpc>
                <a:spcPct val="100000"/>
              </a:lnSpc>
              <a:spcBef>
                <a:spcPts val="1060"/>
              </a:spcBef>
            </a:pPr>
            <a:r>
              <a:rPr lang="en-US" sz="4000" b="1" u="none" strike="noStrike">
                <a:solidFill>
                  <a:schemeClr val="dk1"/>
                </a:solidFill>
                <a:effectLst/>
                <a:uFillTx/>
                <a:latin typeface="Calibri"/>
                <a:ea typeface="DejaVu Sans"/>
              </a:rPr>
              <a:t>-</a:t>
            </a:r>
            <a:r>
              <a:rPr lang="en-US" sz="4000" b="0" u="none" strike="noStrike">
                <a:solidFill>
                  <a:schemeClr val="dk1"/>
                </a:solidFill>
                <a:effectLst/>
                <a:uFillTx/>
                <a:latin typeface="Calibri"/>
                <a:ea typeface="DejaVu Sans"/>
              </a:rPr>
              <a:t>  slopes = MDE</a:t>
            </a:r>
            <a:endParaRPr lang="en-US" sz="4000" b="0" u="none" strike="noStrike">
              <a:solidFill>
                <a:srgbClr val="000000"/>
              </a:solidFill>
              <a:effectLst/>
              <a:uFillTx/>
              <a:latin typeface="Arial"/>
            </a:endParaRPr>
          </a:p>
          <a:p>
            <a:pPr algn="ctr" defTabSz="914400">
              <a:lnSpc>
                <a:spcPct val="100000"/>
              </a:lnSpc>
              <a:spcBef>
                <a:spcPts val="1060"/>
              </a:spcBef>
            </a:pPr>
            <a:endParaRPr lang="en-US" sz="4000" b="0" u="none" strike="noStrike">
              <a:solidFill>
                <a:srgbClr val="000000"/>
              </a:solidFill>
              <a:effectLst/>
              <a:uFillTx/>
              <a:latin typeface="Arial"/>
            </a:endParaRPr>
          </a:p>
          <a:p>
            <a:pPr algn="ctr" defTabSz="914400">
              <a:lnSpc>
                <a:spcPct val="100000"/>
              </a:lnSpc>
              <a:spcBef>
                <a:spcPts val="1060"/>
              </a:spcBef>
            </a:pPr>
            <a:r>
              <a:rPr lang="en-US" sz="4000" b="1" u="none" strike="noStrike">
                <a:solidFill>
                  <a:schemeClr val="dk1"/>
                </a:solidFill>
                <a:effectLst/>
                <a:uFillTx/>
                <a:latin typeface="Calibri"/>
                <a:ea typeface="DejaVu Sans"/>
              </a:rPr>
              <a:t>+</a:t>
            </a:r>
            <a:r>
              <a:rPr lang="en-US" sz="4000" b="0" u="none" strike="noStrike">
                <a:solidFill>
                  <a:schemeClr val="dk1"/>
                </a:solidFill>
                <a:effectLst/>
                <a:uFillTx/>
                <a:latin typeface="Calibri"/>
                <a:ea typeface="DejaVu Sans"/>
              </a:rPr>
              <a:t> slopes= Anti MDE</a:t>
            </a:r>
            <a:endParaRPr lang="en-US" sz="40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extShape 1"/>
          <p:cNvSpPr/>
          <p:nvPr/>
        </p:nvSpPr>
        <p:spPr>
          <a:xfrm>
            <a:off x="229680" y="889560"/>
            <a:ext cx="3701880" cy="382680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r>
              <a:rPr lang="en-US" sz="3000" b="0" u="none" strike="noStrike">
                <a:solidFill>
                  <a:srgbClr val="ff00ff"/>
                </a:solidFill>
                <a:effectLst/>
                <a:uFillTx/>
                <a:latin typeface="Calibri"/>
                <a:ea typeface="DejaVu Sans"/>
              </a:rPr>
              <a:t>CeDAMar</a:t>
            </a:r>
            <a:r>
              <a:rPr lang="en-US" sz="3000" b="0" u="none" strike="noStrike">
                <a:solidFill>
                  <a:srgbClr val="000000"/>
                </a:solidFill>
                <a:effectLst/>
                <a:uFillTx/>
                <a:latin typeface="Calibri"/>
                <a:ea typeface="DejaVu Sans"/>
              </a:rPr>
              <a:t> MDE</a:t>
            </a:r>
            <a:br>
              <a:rPr sz="1800"/>
            </a:br>
            <a:br>
              <a:rPr sz="1800"/>
            </a:br>
            <a:r>
              <a:rPr lang="en-US" sz="3000" b="0" u="none" strike="noStrike">
                <a:solidFill>
                  <a:srgbClr val="000000"/>
                </a:solidFill>
                <a:effectLst/>
                <a:uFillTx/>
                <a:latin typeface="Calibri"/>
                <a:ea typeface="DejaVu Sans"/>
              </a:rPr>
              <a:t>22  Significant</a:t>
            </a:r>
            <a:br>
              <a:rPr sz="1800"/>
            </a:br>
            <a:br>
              <a:rPr sz="1800"/>
            </a:br>
            <a:r>
              <a:rPr lang="en-US" sz="3000" b="0" u="none" strike="noStrike">
                <a:solidFill>
                  <a:srgbClr val="000000"/>
                </a:solidFill>
                <a:effectLst/>
                <a:uFillTx/>
                <a:latin typeface="Calibri"/>
                <a:ea typeface="DejaVu Sans"/>
              </a:rPr>
              <a:t>30 Non-Sig.</a:t>
            </a:r>
            <a:br>
              <a:rPr sz="1800"/>
            </a:br>
            <a:br>
              <a:rPr sz="1800"/>
            </a:br>
            <a:r>
              <a:rPr lang="en-US" sz="3000" b="0" u="none" strike="noStrike">
                <a:solidFill>
                  <a:srgbClr val="000000"/>
                </a:solidFill>
                <a:effectLst/>
                <a:uFillTx/>
                <a:latin typeface="Calibri"/>
                <a:ea typeface="DejaVu Sans"/>
              </a:rPr>
              <a:t>8 MDE</a:t>
            </a:r>
            <a:br>
              <a:rPr sz="1800"/>
            </a:br>
            <a:br>
              <a:rPr sz="1800"/>
            </a:br>
            <a:r>
              <a:rPr lang="en-US" sz="3000" b="0" u="none" strike="noStrike">
                <a:solidFill>
                  <a:srgbClr val="000000"/>
                </a:solidFill>
                <a:effectLst/>
                <a:uFillTx/>
                <a:latin typeface="Calibri"/>
                <a:ea typeface="DejaVu Sans"/>
              </a:rPr>
              <a:t>14 Anti - MDE</a:t>
            </a:r>
            <a:br>
              <a:rPr sz="3000"/>
            </a:br>
            <a:endParaRPr lang="en-US" sz="3000" b="0" u="none" strike="noStrike">
              <a:solidFill>
                <a:srgbClr val="000000"/>
              </a:solidFill>
              <a:effectLst/>
              <a:uFillTx/>
              <a:latin typeface="Arial"/>
            </a:endParaRPr>
          </a:p>
        </p:txBody>
      </p:sp>
      <p:pic>
        <p:nvPicPr>
          <p:cNvPr id="108" name="Picture 108"/>
          <p:cNvPicPr/>
          <p:nvPr/>
        </p:nvPicPr>
        <p:blipFill>
          <a:blip r:embed="rId1"/>
          <a:stretch/>
        </p:blipFill>
        <p:spPr>
          <a:xfrm>
            <a:off x="4481280" y="275040"/>
            <a:ext cx="5301720" cy="5301720"/>
          </a:xfrm>
          <a:prstGeom prst="rect">
            <a:avLst/>
          </a:prstGeom>
          <a:noFill/>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TextShape 1"/>
          <p:cNvSpPr/>
          <p:nvPr/>
        </p:nvSpPr>
        <p:spPr>
          <a:xfrm>
            <a:off x="229680" y="889560"/>
            <a:ext cx="3701880" cy="382680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r>
              <a:rPr lang="en-US" sz="3000" b="0" u="none" strike="noStrike">
                <a:solidFill>
                  <a:srgbClr val="00a65d"/>
                </a:solidFill>
                <a:effectLst/>
                <a:uFillTx/>
                <a:latin typeface="Calibri"/>
                <a:ea typeface="DejaVu Sans"/>
              </a:rPr>
              <a:t>GBIF</a:t>
            </a:r>
            <a:r>
              <a:rPr lang="en-US" sz="3000" b="0" u="none" strike="noStrike">
                <a:solidFill>
                  <a:srgbClr val="000000"/>
                </a:solidFill>
                <a:effectLst/>
                <a:uFillTx/>
                <a:latin typeface="Calibri"/>
                <a:ea typeface="DejaVu Sans"/>
              </a:rPr>
              <a:t> MDE</a:t>
            </a:r>
            <a:br>
              <a:rPr sz="1800"/>
            </a:br>
            <a:br>
              <a:rPr sz="1800"/>
            </a:br>
            <a:r>
              <a:rPr lang="en-US" sz="3000" b="0" u="none" strike="noStrike">
                <a:solidFill>
                  <a:srgbClr val="000000"/>
                </a:solidFill>
                <a:effectLst/>
                <a:uFillTx/>
                <a:latin typeface="Calibri"/>
                <a:ea typeface="DejaVu Sans"/>
              </a:rPr>
              <a:t>12  Significant</a:t>
            </a:r>
            <a:br>
              <a:rPr sz="1800"/>
            </a:br>
            <a:br>
              <a:rPr sz="1800"/>
            </a:br>
            <a:r>
              <a:rPr lang="en-US" sz="3000" b="0" u="none" strike="noStrike">
                <a:solidFill>
                  <a:srgbClr val="000000"/>
                </a:solidFill>
                <a:effectLst/>
                <a:uFillTx/>
                <a:latin typeface="Calibri"/>
                <a:ea typeface="DejaVu Sans"/>
              </a:rPr>
              <a:t>57 Non-Sig.</a:t>
            </a:r>
            <a:br>
              <a:rPr sz="1800"/>
            </a:br>
            <a:br>
              <a:rPr sz="1800"/>
            </a:br>
            <a:r>
              <a:rPr lang="en-US" sz="3000" b="0" u="none" strike="noStrike">
                <a:solidFill>
                  <a:srgbClr val="000000"/>
                </a:solidFill>
                <a:effectLst/>
                <a:uFillTx/>
                <a:latin typeface="Calibri"/>
                <a:ea typeface="DejaVu Sans"/>
              </a:rPr>
              <a:t>3 MDE</a:t>
            </a:r>
            <a:br>
              <a:rPr sz="1800"/>
            </a:br>
            <a:br>
              <a:rPr sz="1800"/>
            </a:br>
            <a:r>
              <a:rPr lang="en-US" sz="3000" b="0" u="none" strike="noStrike">
                <a:solidFill>
                  <a:srgbClr val="000000"/>
                </a:solidFill>
                <a:effectLst/>
                <a:uFillTx/>
                <a:latin typeface="Calibri"/>
                <a:ea typeface="DejaVu Sans"/>
              </a:rPr>
              <a:t>9 Anti - MDE</a:t>
            </a:r>
            <a:br>
              <a:rPr sz="3000"/>
            </a:br>
            <a:endParaRPr lang="en-US" sz="3000" b="0" u="none" strike="noStrike">
              <a:solidFill>
                <a:srgbClr val="000000"/>
              </a:solidFill>
              <a:effectLst/>
              <a:uFillTx/>
              <a:latin typeface="Arial"/>
            </a:endParaRPr>
          </a:p>
        </p:txBody>
      </p:sp>
      <p:pic>
        <p:nvPicPr>
          <p:cNvPr id="110" name="Picture 110"/>
          <p:cNvPicPr/>
          <p:nvPr/>
        </p:nvPicPr>
        <p:blipFill>
          <a:blip r:embed="rId1"/>
          <a:stretch/>
        </p:blipFill>
        <p:spPr>
          <a:xfrm>
            <a:off x="4481280" y="275040"/>
            <a:ext cx="5301720" cy="5301720"/>
          </a:xfrm>
          <a:prstGeom prst="rect">
            <a:avLst/>
          </a:prstGeom>
          <a:noFill/>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p:nvPr/>
        </p:nvSpPr>
        <p:spPr>
          <a:xfrm>
            <a:off x="504000" y="225720"/>
            <a:ext cx="9071280" cy="94644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r>
              <a:rPr lang="en-US" sz="3000" b="0" u="none" strike="noStrike">
                <a:solidFill>
                  <a:srgbClr val="ff00ff"/>
                </a:solidFill>
                <a:effectLst/>
                <a:uFillTx/>
                <a:latin typeface="Calibri"/>
                <a:ea typeface="DejaVu Sans"/>
              </a:rPr>
              <a:t>CeDAMar</a:t>
            </a:r>
            <a:r>
              <a:rPr lang="en-US" sz="3000" b="0" u="none" strike="noStrike">
                <a:solidFill>
                  <a:srgbClr val="ff00ff"/>
                </a:solidFill>
                <a:effectLst/>
                <a:uFillTx/>
                <a:latin typeface="Calibri"/>
                <a:ea typeface="DejaVu Sans"/>
              </a:rPr>
              <a:t>	</a:t>
            </a:r>
            <a:r>
              <a:rPr lang="en-US" sz="3000" b="0" u="none" strike="noStrike">
                <a:solidFill>
                  <a:srgbClr val="ff00ff"/>
                </a:solidFill>
                <a:effectLst/>
                <a:uFillTx/>
                <a:latin typeface="Calibri"/>
                <a:ea typeface="DejaVu Sans"/>
              </a:rPr>
              <a:t>	</a:t>
            </a:r>
            <a:r>
              <a:rPr lang="en-US" sz="3000" b="0" u="none" strike="noStrike">
                <a:solidFill>
                  <a:srgbClr val="ff00ff"/>
                </a:solidFill>
                <a:effectLst/>
                <a:uFillTx/>
                <a:latin typeface="Calibri"/>
                <a:ea typeface="DejaVu Sans"/>
              </a:rPr>
              <a:t>	</a:t>
            </a:r>
            <a:r>
              <a:rPr lang="en-US" sz="3000" b="0" u="none" strike="noStrike">
                <a:solidFill>
                  <a:srgbClr val="ff00ff"/>
                </a:solidFill>
                <a:effectLst/>
                <a:uFillTx/>
                <a:latin typeface="Calibri"/>
                <a:ea typeface="DejaVu Sans"/>
              </a:rPr>
              <a:t>	</a:t>
            </a:r>
            <a:r>
              <a:rPr lang="en-US" sz="3000" b="0" u="none" strike="noStrike">
                <a:solidFill>
                  <a:srgbClr val="ff00ff"/>
                </a:solidFill>
                <a:effectLst/>
                <a:uFillTx/>
                <a:latin typeface="Calibri"/>
                <a:ea typeface="DejaVu Sans"/>
              </a:rPr>
              <a:t>	</a:t>
            </a:r>
            <a:r>
              <a:rPr lang="en-US" sz="3000" b="0" u="none" strike="noStrike">
                <a:solidFill>
                  <a:srgbClr val="00a65d"/>
                </a:solidFill>
                <a:effectLst/>
                <a:uFillTx/>
                <a:latin typeface="Calibri"/>
                <a:ea typeface="DejaVu Sans"/>
              </a:rPr>
              <a:t>GBIF</a:t>
            </a:r>
            <a:endParaRPr lang="en-US" sz="3000" b="0" u="none" strike="noStrike">
              <a:solidFill>
                <a:srgbClr val="000000"/>
              </a:solidFill>
              <a:effectLst/>
              <a:uFillTx/>
              <a:latin typeface="Arial"/>
            </a:endParaRPr>
          </a:p>
        </p:txBody>
      </p:sp>
      <p:pic>
        <p:nvPicPr>
          <p:cNvPr id="112" name="Picture 112"/>
          <p:cNvPicPr/>
          <p:nvPr/>
        </p:nvPicPr>
        <p:blipFill>
          <a:blip r:embed="rId1"/>
          <a:stretch/>
        </p:blipFill>
        <p:spPr>
          <a:xfrm>
            <a:off x="274320" y="914400"/>
            <a:ext cx="4480200" cy="4480200"/>
          </a:xfrm>
          <a:prstGeom prst="rect">
            <a:avLst/>
          </a:prstGeom>
          <a:noFill/>
          <a:ln w="0">
            <a:noFill/>
          </a:ln>
        </p:spPr>
      </p:pic>
      <p:pic>
        <p:nvPicPr>
          <p:cNvPr id="113" name="Picture 113"/>
          <p:cNvPicPr/>
          <p:nvPr/>
        </p:nvPicPr>
        <p:blipFill>
          <a:blip r:embed="rId2"/>
          <a:stretch/>
        </p:blipFill>
        <p:spPr>
          <a:xfrm>
            <a:off x="5303520" y="1005840"/>
            <a:ext cx="4297320" cy="4297320"/>
          </a:xfrm>
          <a:prstGeom prst="rect">
            <a:avLst/>
          </a:prstGeom>
          <a:noFill/>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extShape 1"/>
          <p:cNvSpPr/>
          <p:nvPr/>
        </p:nvSpPr>
        <p:spPr>
          <a:xfrm>
            <a:off x="504000" y="225720"/>
            <a:ext cx="9071280" cy="94644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r>
              <a:rPr lang="en-US" sz="3000" b="0" u="none" strike="noStrike">
                <a:solidFill>
                  <a:srgbClr val="000000"/>
                </a:solidFill>
                <a:effectLst/>
                <a:uFillTx/>
                <a:latin typeface="Calibri"/>
                <a:ea typeface="DejaVu Sans"/>
              </a:rPr>
              <a:t>Case study:  Landscape scale/province borders</a:t>
            </a:r>
            <a:endParaRPr lang="en-US" sz="3000" b="0" u="none" strike="noStrike">
              <a:solidFill>
                <a:srgbClr val="000000"/>
              </a:solidFill>
              <a:effectLst/>
              <a:uFillTx/>
              <a:latin typeface="Arial"/>
            </a:endParaRPr>
          </a:p>
        </p:txBody>
      </p:sp>
      <p:pic>
        <p:nvPicPr>
          <p:cNvPr id="115" name="Picture 115"/>
          <p:cNvPicPr/>
          <p:nvPr/>
        </p:nvPicPr>
        <p:blipFill>
          <a:blip r:embed="rId1"/>
          <a:stretch/>
        </p:blipFill>
        <p:spPr>
          <a:xfrm>
            <a:off x="1095480" y="902160"/>
            <a:ext cx="7976880" cy="4492440"/>
          </a:xfrm>
          <a:prstGeom prst="rect">
            <a:avLst/>
          </a:prstGeom>
          <a:noFill/>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TextShape 1"/>
          <p:cNvSpPr/>
          <p:nvPr/>
        </p:nvSpPr>
        <p:spPr>
          <a:xfrm>
            <a:off x="504000" y="225720"/>
            <a:ext cx="9071280" cy="94644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endParaRPr lang="en-US" sz="3000" b="0" u="none" strike="noStrike">
              <a:solidFill>
                <a:srgbClr val="000000"/>
              </a:solidFill>
              <a:effectLst/>
              <a:uFillTx/>
              <a:latin typeface="Calibri"/>
              <a:ea typeface="DejaVu Sans"/>
            </a:endParaRPr>
          </a:p>
        </p:txBody>
      </p:sp>
      <p:pic>
        <p:nvPicPr>
          <p:cNvPr id="117" name="Picture 117"/>
          <p:cNvPicPr/>
          <p:nvPr/>
        </p:nvPicPr>
        <p:blipFill>
          <a:blip r:embed="rId1"/>
          <a:stretch/>
        </p:blipFill>
        <p:spPr>
          <a:xfrm>
            <a:off x="6309360" y="731520"/>
            <a:ext cx="3174480" cy="4149720"/>
          </a:xfrm>
          <a:prstGeom prst="rect">
            <a:avLst/>
          </a:prstGeom>
          <a:noFill/>
          <a:ln w="0">
            <a:noFill/>
          </a:ln>
        </p:spPr>
      </p:pic>
      <p:sp>
        <p:nvSpPr>
          <p:cNvPr id="118" name="TextShape 2"/>
          <p:cNvSpPr/>
          <p:nvPr/>
        </p:nvSpPr>
        <p:spPr>
          <a:xfrm>
            <a:off x="6217920" y="4937760"/>
            <a:ext cx="3474360" cy="601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lang="en-US" sz="1200" b="0" u="none" strike="noStrike">
                <a:solidFill>
                  <a:schemeClr val="dk1"/>
                </a:solidFill>
                <a:effectLst/>
                <a:uFillTx/>
                <a:latin typeface="Arial"/>
                <a:ea typeface="DejaVu Sans"/>
              </a:rPr>
              <a:t>Rex, Michael A. "Deep-sea species diversity: decreased gastropod diversity at abyssal depths." Science 181.4104 (1973): 1051-1053.</a:t>
            </a:r>
            <a:endParaRPr lang="en-US" sz="1200" b="0" u="none" strike="noStrike">
              <a:solidFill>
                <a:srgbClr val="000000"/>
              </a:solidFill>
              <a:effectLst/>
              <a:uFillTx/>
              <a:latin typeface="Arial"/>
            </a:endParaRPr>
          </a:p>
        </p:txBody>
      </p:sp>
      <p:pic>
        <p:nvPicPr>
          <p:cNvPr id="119" name="Picture 119"/>
          <p:cNvPicPr/>
          <p:nvPr/>
        </p:nvPicPr>
        <p:blipFill>
          <a:blip r:embed="rId2"/>
          <a:stretch/>
        </p:blipFill>
        <p:spPr>
          <a:xfrm>
            <a:off x="640440" y="441360"/>
            <a:ext cx="5044320" cy="5043960"/>
          </a:xfrm>
          <a:prstGeom prst="rect">
            <a:avLst/>
          </a:prstGeom>
          <a:noFill/>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0" name="Picture 120"/>
          <p:cNvPicPr/>
          <p:nvPr/>
        </p:nvPicPr>
        <p:blipFill>
          <a:blip r:embed="rId1"/>
          <a:stretch/>
        </p:blipFill>
        <p:spPr>
          <a:xfrm>
            <a:off x="914400" y="731520"/>
            <a:ext cx="7795440" cy="4388760"/>
          </a:xfrm>
          <a:prstGeom prst="rect">
            <a:avLst/>
          </a:prstGeom>
          <a:noFill/>
          <a:ln w="0">
            <a:noFill/>
          </a:ln>
        </p:spPr>
      </p:pic>
      <p:sp>
        <p:nvSpPr>
          <p:cNvPr id="121" name="TextShape 1"/>
          <p:cNvSpPr/>
          <p:nvPr/>
        </p:nvSpPr>
        <p:spPr>
          <a:xfrm>
            <a:off x="504000" y="225720"/>
            <a:ext cx="9071280" cy="94644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r>
              <a:rPr lang="en-US" sz="2000" b="0" u="none" strike="noStrike">
                <a:solidFill>
                  <a:srgbClr val="000000"/>
                </a:solidFill>
                <a:effectLst/>
                <a:uFillTx/>
                <a:latin typeface="Calibri"/>
                <a:ea typeface="DejaVu Sans"/>
              </a:rPr>
              <a:t>Diversity directional variogram</a:t>
            </a:r>
            <a:r>
              <a:rPr lang="en-US" sz="2000" b="0" u="none" strike="noStrike">
                <a:solidFill>
                  <a:srgbClr val="000000"/>
                </a:solidFill>
                <a:effectLst/>
                <a:uFillTx/>
                <a:latin typeface="Calibri"/>
                <a:ea typeface="DejaVu Sans"/>
              </a:rPr>
              <a:t>	</a:t>
            </a:r>
            <a:r>
              <a:rPr lang="en-US" sz="2000" b="0" u="none" strike="noStrike">
                <a:solidFill>
                  <a:srgbClr val="000000"/>
                </a:solidFill>
                <a:effectLst/>
                <a:uFillTx/>
                <a:latin typeface="Calibri"/>
                <a:ea typeface="DejaVu Sans"/>
              </a:rPr>
              <a:t>	</a:t>
            </a:r>
            <a:r>
              <a:rPr lang="en-US" sz="2000" b="0" u="none" strike="noStrike">
                <a:solidFill>
                  <a:srgbClr val="000000"/>
                </a:solidFill>
                <a:effectLst/>
                <a:uFillTx/>
                <a:latin typeface="Calibri"/>
                <a:ea typeface="DejaVu Sans"/>
              </a:rPr>
              <a:t>Diversity omnidirectional variogram</a:t>
            </a:r>
            <a:endParaRPr lang="en-US" sz="20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 name="Picture 122"/>
          <p:cNvPicPr/>
          <p:nvPr/>
        </p:nvPicPr>
        <p:blipFill>
          <a:blip r:embed="rId1"/>
          <a:stretch/>
        </p:blipFill>
        <p:spPr>
          <a:xfrm>
            <a:off x="640080" y="225720"/>
            <a:ext cx="5211720" cy="5211720"/>
          </a:xfrm>
          <a:prstGeom prst="rect">
            <a:avLst/>
          </a:prstGeom>
          <a:noFill/>
          <a:ln w="0">
            <a:noFill/>
          </a:ln>
        </p:spPr>
      </p:pic>
      <p:sp>
        <p:nvSpPr>
          <p:cNvPr id="123" name="TextShape 1"/>
          <p:cNvSpPr/>
          <p:nvPr/>
        </p:nvSpPr>
        <p:spPr>
          <a:xfrm>
            <a:off x="6126480" y="548640"/>
            <a:ext cx="3382920" cy="147024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lang="en-US" sz="1800" b="0" u="none" strike="noStrike">
                <a:solidFill>
                  <a:srgbClr val="000000"/>
                </a:solidFill>
                <a:effectLst/>
                <a:uFillTx/>
                <a:latin typeface="Calibri"/>
                <a:ea typeface="DejaVu Sans"/>
              </a:rPr>
              <a:t>Abundance variograms</a:t>
            </a:r>
            <a:endParaRPr lang="en-US" sz="1800" b="0" u="none" strike="noStrike">
              <a:solidFill>
                <a:srgbClr val="000000"/>
              </a:solidFill>
              <a:effectLst/>
              <a:uFillTx/>
              <a:latin typeface="Arial"/>
            </a:endParaRPr>
          </a:p>
          <a:p>
            <a:pPr defTabSz="914400">
              <a:lnSpc>
                <a:spcPct val="100000"/>
              </a:lnSpc>
            </a:pPr>
            <a:endParaRPr lang="en-US" sz="1800" b="0" u="none" strike="noStrike">
              <a:solidFill>
                <a:srgbClr val="000000"/>
              </a:solidFill>
              <a:effectLst/>
              <a:uFillTx/>
              <a:latin typeface="Arial"/>
            </a:endParaRPr>
          </a:p>
          <a:p>
            <a:pPr marL="216000" indent="-216000" defTabSz="914400">
              <a:lnSpc>
                <a:spcPct val="100000"/>
              </a:lnSpc>
              <a:buClr>
                <a:srgbClr val="000000"/>
              </a:buClr>
              <a:buSzPct val="45000"/>
              <a:buFont typeface="Wingdings" charset="2"/>
              <a:buChar char=""/>
            </a:pPr>
            <a:r>
              <a:rPr lang="en-US" sz="1800" b="0" u="none" strike="noStrike">
                <a:solidFill>
                  <a:srgbClr val="000000"/>
                </a:solidFill>
                <a:effectLst/>
                <a:uFillTx/>
                <a:latin typeface="Calibri"/>
                <a:ea typeface="DejaVu Sans"/>
              </a:rPr>
              <a:t>3 randomly selected species</a:t>
            </a:r>
            <a:endParaRPr lang="en-US" sz="1800" b="0" u="none" strike="noStrike">
              <a:solidFill>
                <a:srgbClr val="000000"/>
              </a:solidFill>
              <a:effectLst/>
              <a:uFillTx/>
              <a:latin typeface="Arial"/>
            </a:endParaRPr>
          </a:p>
          <a:p>
            <a:pPr marL="216000" indent="-216000" defTabSz="914400">
              <a:lnSpc>
                <a:spcPct val="100000"/>
              </a:lnSpc>
              <a:buClr>
                <a:srgbClr val="000000"/>
              </a:buClr>
              <a:buSzPct val="45000"/>
              <a:buFont typeface="Wingdings" charset="2"/>
              <a:buChar char=""/>
            </a:pPr>
            <a:r>
              <a:rPr lang="en-US" sz="1800" b="0" u="none" strike="noStrike">
                <a:solidFill>
                  <a:srgbClr val="000000"/>
                </a:solidFill>
                <a:effectLst/>
                <a:uFillTx/>
                <a:latin typeface="Calibri"/>
                <a:ea typeface="DejaVu Sans"/>
              </a:rPr>
              <a:t>Variance by 3 orders of magnitude</a:t>
            </a:r>
            <a:endParaRPr lang="en-US" sz="1800" b="0" u="none" strike="noStrike">
              <a:solidFill>
                <a:srgbClr val="000000"/>
              </a:solidFill>
              <a:effectLst/>
              <a:uFillTx/>
              <a:latin typeface="Arial"/>
            </a:endParaRPr>
          </a:p>
          <a:p>
            <a:pPr defTabSz="914400">
              <a:lnSpc>
                <a:spcPct val="100000"/>
              </a:lnSpc>
            </a:pPr>
            <a:endParaRPr lang="en-US" sz="18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Picture 124"/>
          <p:cNvPicPr/>
          <p:nvPr/>
        </p:nvPicPr>
        <p:blipFill>
          <a:blip r:embed="rId1"/>
          <a:stretch/>
        </p:blipFill>
        <p:spPr>
          <a:xfrm>
            <a:off x="378000" y="640080"/>
            <a:ext cx="9131400" cy="456516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TextShape 1"/>
          <p:cNvSpPr/>
          <p:nvPr/>
        </p:nvSpPr>
        <p:spPr>
          <a:xfrm>
            <a:off x="504000" y="225720"/>
            <a:ext cx="9071280" cy="94644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r>
              <a:rPr lang="en-US" sz="3000" b="0" u="none" strike="noStrike">
                <a:solidFill>
                  <a:srgbClr val="000000"/>
                </a:solidFill>
                <a:effectLst/>
                <a:uFillTx/>
                <a:latin typeface="Calibri"/>
                <a:ea typeface="DejaVu Sans"/>
              </a:rPr>
              <a:t>Abiotic Deep-Sea Province Scheme </a:t>
            </a:r>
            <a:endParaRPr lang="en-US" sz="3000" b="0" u="none" strike="noStrike">
              <a:solidFill>
                <a:srgbClr val="000000"/>
              </a:solidFill>
              <a:effectLst/>
              <a:uFillTx/>
              <a:latin typeface="Arial"/>
            </a:endParaRPr>
          </a:p>
        </p:txBody>
      </p:sp>
      <p:pic>
        <p:nvPicPr>
          <p:cNvPr id="52" name="Picture 52"/>
          <p:cNvPicPr/>
          <p:nvPr/>
        </p:nvPicPr>
        <p:blipFill>
          <a:blip r:embed="rId1"/>
          <a:stretch/>
        </p:blipFill>
        <p:spPr>
          <a:xfrm>
            <a:off x="245160" y="1554480"/>
            <a:ext cx="5240880" cy="2285640"/>
          </a:xfrm>
          <a:prstGeom prst="rect">
            <a:avLst/>
          </a:prstGeom>
          <a:noFill/>
          <a:ln w="0">
            <a:noFill/>
          </a:ln>
        </p:spPr>
      </p:pic>
      <p:sp>
        <p:nvSpPr>
          <p:cNvPr id="53" name="TextShape 2"/>
          <p:cNvSpPr/>
          <p:nvPr/>
        </p:nvSpPr>
        <p:spPr>
          <a:xfrm>
            <a:off x="5577840" y="1737360"/>
            <a:ext cx="4501800" cy="37706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lang="en-US" sz="1800" b="1" u="none" strike="noStrike">
                <a:solidFill>
                  <a:srgbClr val="000000"/>
                </a:solidFill>
                <a:effectLst/>
                <a:uFillTx/>
                <a:latin typeface="Calibri"/>
                <a:ea typeface="DejaVu Sans"/>
              </a:rPr>
              <a:t>Physical Variables</a:t>
            </a:r>
            <a:endParaRPr lang="en-US" sz="1800" b="0" u="none" strike="noStrike">
              <a:solidFill>
                <a:srgbClr val="000000"/>
              </a:solidFill>
              <a:effectLst/>
              <a:uFillTx/>
              <a:latin typeface="Arial"/>
            </a:endParaRPr>
          </a:p>
          <a:p>
            <a:pPr defTabSz="914400">
              <a:lnSpc>
                <a:spcPct val="100000"/>
              </a:lnSpc>
            </a:pPr>
            <a:endParaRPr lang="en-US" sz="1800" b="0" u="none" strike="noStrike">
              <a:solidFill>
                <a:srgbClr val="000000"/>
              </a:solidFill>
              <a:effectLst/>
              <a:uFillTx/>
              <a:latin typeface="Arial"/>
            </a:endParaRPr>
          </a:p>
          <a:p>
            <a:pPr marL="216000" indent="-216000" defTabSz="914400">
              <a:lnSpc>
                <a:spcPct val="100000"/>
              </a:lnSpc>
              <a:buClr>
                <a:srgbClr val="000000"/>
              </a:buClr>
              <a:buSzPct val="45000"/>
              <a:buFont typeface="Wingdings" charset="2"/>
              <a:buChar char=""/>
            </a:pPr>
            <a:r>
              <a:rPr lang="en-US" sz="1800" b="0" u="none" strike="noStrike">
                <a:solidFill>
                  <a:srgbClr val="000000"/>
                </a:solidFill>
                <a:effectLst/>
                <a:uFillTx/>
                <a:latin typeface="Calibri"/>
                <a:ea typeface="DejaVu Sans"/>
              </a:rPr>
              <a:t>1x1km grid cells</a:t>
            </a:r>
            <a:endParaRPr lang="en-US" sz="1800" b="0" u="none" strike="noStrike">
              <a:solidFill>
                <a:srgbClr val="000000"/>
              </a:solidFill>
              <a:effectLst/>
              <a:uFillTx/>
              <a:latin typeface="Arial"/>
            </a:endParaRPr>
          </a:p>
          <a:p>
            <a:pPr defTabSz="914400">
              <a:lnSpc>
                <a:spcPct val="100000"/>
              </a:lnSpc>
            </a:pPr>
            <a:endParaRPr lang="en-US" sz="1800" b="0" u="none" strike="noStrike">
              <a:solidFill>
                <a:srgbClr val="000000"/>
              </a:solidFill>
              <a:effectLst/>
              <a:uFillTx/>
              <a:latin typeface="Arial"/>
            </a:endParaRPr>
          </a:p>
          <a:p>
            <a:pPr marL="216000" indent="-216000" defTabSz="914400">
              <a:lnSpc>
                <a:spcPct val="100000"/>
              </a:lnSpc>
              <a:buClr>
                <a:srgbClr val="000000"/>
              </a:buClr>
              <a:buSzPct val="45000"/>
              <a:buFont typeface="Wingdings" charset="2"/>
              <a:buChar char=""/>
            </a:pPr>
            <a:r>
              <a:rPr lang="en-US" sz="1800" b="0" u="none" strike="noStrike">
                <a:solidFill>
                  <a:srgbClr val="000000"/>
                </a:solidFill>
                <a:effectLst/>
                <a:uFillTx/>
                <a:latin typeface="Calibri"/>
                <a:ea typeface="Noto Sans CJK SC Regular"/>
              </a:rPr>
              <a:t>Salinity </a:t>
            </a:r>
            <a:r>
              <a:rPr lang="en-US" sz="1000" b="0" u="none" strike="noStrike">
                <a:solidFill>
                  <a:srgbClr val="000000"/>
                </a:solidFill>
                <a:effectLst/>
                <a:uFillTx/>
                <a:latin typeface="Calibri"/>
                <a:ea typeface="DejaVu Sans"/>
              </a:rPr>
              <a:t>(WOA)</a:t>
            </a:r>
            <a:r>
              <a:rPr lang="en-US" sz="1800" b="0" u="none" strike="noStrike">
                <a:solidFill>
                  <a:srgbClr val="000000"/>
                </a:solidFill>
                <a:effectLst/>
                <a:uFillTx/>
                <a:latin typeface="Calibri"/>
                <a:ea typeface="DejaVu Sans"/>
              </a:rPr>
              <a:t> </a:t>
            </a:r>
            <a:endParaRPr lang="en-US" sz="1800" b="0" u="none" strike="noStrike">
              <a:solidFill>
                <a:srgbClr val="000000"/>
              </a:solidFill>
              <a:effectLst/>
              <a:uFillTx/>
              <a:latin typeface="Arial"/>
            </a:endParaRPr>
          </a:p>
          <a:p>
            <a:pPr defTabSz="914400">
              <a:lnSpc>
                <a:spcPct val="100000"/>
              </a:lnSpc>
            </a:pPr>
            <a:endParaRPr lang="en-US" sz="1800" b="0" u="none" strike="noStrike">
              <a:solidFill>
                <a:srgbClr val="000000"/>
              </a:solidFill>
              <a:effectLst/>
              <a:uFillTx/>
              <a:latin typeface="Arial"/>
            </a:endParaRPr>
          </a:p>
          <a:p>
            <a:pPr marL="216000" indent="-216000" defTabSz="914400">
              <a:lnSpc>
                <a:spcPct val="100000"/>
              </a:lnSpc>
              <a:buClr>
                <a:srgbClr val="000000"/>
              </a:buClr>
              <a:buSzPct val="45000"/>
              <a:buFont typeface="Wingdings" charset="2"/>
              <a:buChar char=""/>
            </a:pPr>
            <a:r>
              <a:rPr lang="en-US" sz="1800" b="0" u="none" strike="noStrike">
                <a:solidFill>
                  <a:srgbClr val="000000"/>
                </a:solidFill>
                <a:effectLst/>
                <a:uFillTx/>
                <a:latin typeface="Calibri"/>
                <a:ea typeface="Noto Sans CJK SC Regular"/>
              </a:rPr>
              <a:t>Temperature </a:t>
            </a:r>
            <a:r>
              <a:rPr lang="en-US" sz="1000" b="0" u="none" strike="noStrike">
                <a:solidFill>
                  <a:srgbClr val="000000"/>
                </a:solidFill>
                <a:effectLst/>
                <a:uFillTx/>
                <a:latin typeface="Calibri"/>
                <a:ea typeface="DejaVu Sans"/>
              </a:rPr>
              <a:t>(WOA)</a:t>
            </a:r>
            <a:endParaRPr lang="en-US" sz="1000" b="0" u="none" strike="noStrike">
              <a:solidFill>
                <a:srgbClr val="000000"/>
              </a:solidFill>
              <a:effectLst/>
              <a:uFillTx/>
              <a:latin typeface="Arial"/>
            </a:endParaRPr>
          </a:p>
          <a:p>
            <a:pPr defTabSz="914400">
              <a:lnSpc>
                <a:spcPct val="100000"/>
              </a:lnSpc>
            </a:pPr>
            <a:endParaRPr lang="en-US" sz="1000" b="0" u="none" strike="noStrike">
              <a:solidFill>
                <a:srgbClr val="000000"/>
              </a:solidFill>
              <a:effectLst/>
              <a:uFillTx/>
              <a:latin typeface="Arial"/>
            </a:endParaRPr>
          </a:p>
          <a:p>
            <a:pPr marL="216000" indent="-216000" defTabSz="914400">
              <a:lnSpc>
                <a:spcPct val="100000"/>
              </a:lnSpc>
              <a:buClr>
                <a:srgbClr val="000000"/>
              </a:buClr>
              <a:buSzPct val="45000"/>
              <a:buFont typeface="Wingdings" charset="2"/>
              <a:buChar char=""/>
            </a:pPr>
            <a:r>
              <a:rPr lang="en-US" sz="1800" b="0" u="none" strike="noStrike">
                <a:solidFill>
                  <a:srgbClr val="000000"/>
                </a:solidFill>
                <a:effectLst/>
                <a:uFillTx/>
                <a:latin typeface="Calibri"/>
                <a:ea typeface="Noto Sans CJK SC Regular"/>
              </a:rPr>
              <a:t>Oxygen </a:t>
            </a:r>
            <a:r>
              <a:rPr lang="en-US" sz="1000" b="0" u="none" strike="noStrike">
                <a:solidFill>
                  <a:srgbClr val="000000"/>
                </a:solidFill>
                <a:effectLst/>
                <a:uFillTx/>
                <a:latin typeface="Calibri"/>
                <a:ea typeface="DejaVu Sans"/>
              </a:rPr>
              <a:t>(WOA)</a:t>
            </a:r>
            <a:r>
              <a:rPr lang="en-US" sz="1800" b="0" u="none" strike="noStrike">
                <a:solidFill>
                  <a:srgbClr val="000000"/>
                </a:solidFill>
                <a:effectLst/>
                <a:uFillTx/>
                <a:latin typeface="Calibri"/>
                <a:ea typeface="DejaVu Sans"/>
              </a:rPr>
              <a:t> </a:t>
            </a:r>
            <a:endParaRPr lang="en-US" sz="1800" b="0" u="none" strike="noStrike">
              <a:solidFill>
                <a:srgbClr val="000000"/>
              </a:solidFill>
              <a:effectLst/>
              <a:uFillTx/>
              <a:latin typeface="Arial"/>
            </a:endParaRPr>
          </a:p>
          <a:p>
            <a:pPr defTabSz="914400">
              <a:lnSpc>
                <a:spcPct val="100000"/>
              </a:lnSpc>
            </a:pPr>
            <a:endParaRPr lang="en-US" sz="1800" b="0" u="none" strike="noStrike">
              <a:solidFill>
                <a:srgbClr val="000000"/>
              </a:solidFill>
              <a:effectLst/>
              <a:uFillTx/>
              <a:latin typeface="Arial"/>
            </a:endParaRPr>
          </a:p>
          <a:p>
            <a:pPr marL="216000" indent="-216000" defTabSz="914400">
              <a:lnSpc>
                <a:spcPct val="100000"/>
              </a:lnSpc>
              <a:buClr>
                <a:srgbClr val="000000"/>
              </a:buClr>
              <a:buSzPct val="45000"/>
              <a:buFont typeface="Wingdings" charset="2"/>
              <a:buChar char=""/>
            </a:pPr>
            <a:r>
              <a:rPr lang="en-US" sz="1800" b="0" u="none" strike="noStrike">
                <a:solidFill>
                  <a:srgbClr val="000000"/>
                </a:solidFill>
                <a:effectLst/>
                <a:uFillTx/>
                <a:latin typeface="Calibri"/>
                <a:ea typeface="DejaVu Sans"/>
              </a:rPr>
              <a:t>Particulate organic carbon flux </a:t>
            </a:r>
            <a:r>
              <a:rPr lang="en-US" sz="1000" b="0" u="none" strike="noStrike">
                <a:solidFill>
                  <a:srgbClr val="000000"/>
                </a:solidFill>
                <a:effectLst/>
                <a:uFillTx/>
                <a:latin typeface="Calibri"/>
                <a:ea typeface="DejaVu Sans"/>
              </a:rPr>
              <a:t>(Lutz et al. 2007)</a:t>
            </a:r>
            <a:r>
              <a:rPr lang="en-US" sz="1800" b="0" u="none" strike="noStrike">
                <a:solidFill>
                  <a:srgbClr val="000000"/>
                </a:solidFill>
                <a:effectLst/>
                <a:uFillTx/>
                <a:latin typeface="Calibri"/>
                <a:ea typeface="DejaVu Sans"/>
              </a:rPr>
              <a:t> </a:t>
            </a:r>
            <a:endParaRPr lang="en-US" sz="1800" b="0" u="none" strike="noStrike">
              <a:solidFill>
                <a:srgbClr val="000000"/>
              </a:solidFill>
              <a:effectLst/>
              <a:uFillTx/>
              <a:latin typeface="Arial"/>
            </a:endParaRPr>
          </a:p>
          <a:p>
            <a:pPr defTabSz="914400">
              <a:lnSpc>
                <a:spcPct val="100000"/>
              </a:lnSpc>
            </a:pPr>
            <a:endParaRPr lang="en-US" sz="1800" b="0" u="none" strike="noStrike">
              <a:solidFill>
                <a:srgbClr val="000000"/>
              </a:solidFill>
              <a:effectLst/>
              <a:uFillTx/>
              <a:latin typeface="Arial"/>
            </a:endParaRPr>
          </a:p>
          <a:p>
            <a:pPr marL="216000" indent="-216000" defTabSz="914400">
              <a:lnSpc>
                <a:spcPct val="100000"/>
              </a:lnSpc>
              <a:buClr>
                <a:srgbClr val="000000"/>
              </a:buClr>
              <a:buSzPct val="45000"/>
              <a:buFont typeface="Wingdings" charset="2"/>
              <a:buChar char=""/>
            </a:pPr>
            <a:r>
              <a:rPr lang="en-US" sz="1800" b="0" u="none" strike="noStrike">
                <a:solidFill>
                  <a:srgbClr val="000000"/>
                </a:solidFill>
                <a:effectLst/>
                <a:uFillTx/>
                <a:latin typeface="Calibri"/>
                <a:ea typeface="DejaVu Sans"/>
              </a:rPr>
              <a:t>Bathymetery/Depth</a:t>
            </a:r>
            <a:r>
              <a:rPr lang="en-US" sz="1000" b="0" u="none" strike="noStrike">
                <a:solidFill>
                  <a:srgbClr val="000000"/>
                </a:solidFill>
                <a:effectLst/>
                <a:uFillTx/>
                <a:latin typeface="Calibri"/>
                <a:ea typeface="DejaVu Sans"/>
              </a:rPr>
              <a:t>  (Srtm30 Becker et al. 2009)</a:t>
            </a:r>
            <a:endParaRPr lang="en-US" sz="1000" b="0" u="none" strike="noStrike">
              <a:solidFill>
                <a:srgbClr val="000000"/>
              </a:solidFill>
              <a:effectLst/>
              <a:uFillTx/>
              <a:latin typeface="Arial"/>
            </a:endParaRPr>
          </a:p>
        </p:txBody>
      </p:sp>
      <p:sp>
        <p:nvSpPr>
          <p:cNvPr id="54" name="TextShape 3"/>
          <p:cNvSpPr/>
          <p:nvPr/>
        </p:nvSpPr>
        <p:spPr>
          <a:xfrm>
            <a:off x="182880" y="4389120"/>
            <a:ext cx="4845960" cy="6256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lang="en-US" sz="1400" b="0" u="none" strike="noStrike">
                <a:solidFill>
                  <a:srgbClr val="000000"/>
                </a:solidFill>
                <a:effectLst/>
                <a:uFillTx/>
                <a:latin typeface="Calibri"/>
                <a:ea typeface="DejaVu Sans"/>
              </a:rPr>
              <a:t>Watling, Les, John Guinotte, Malcolm R. Clark, and Craig R. Smith. "A proposed biogeography of the deep ocean floor." Progress in Oceanography 111 (2013): 91-112.</a:t>
            </a:r>
            <a:endParaRPr lang="en-US" sz="1400" b="0" u="none" strike="noStrike">
              <a:solidFill>
                <a:srgbClr val="000000"/>
              </a:solidFill>
              <a:effectLst/>
              <a:uFillTx/>
              <a:latin typeface="Arial"/>
            </a:endParaRPr>
          </a:p>
        </p:txBody>
      </p:sp>
    </p:spTree>
  </p:cSld>
  <mc:AlternateContent>
    <mc:Choice Requires="p14">
      <p:transition spd="slow" advTm="22000" p14:dur="2000"/>
    </mc:Choice>
    <mc:Fallback>
      <p:transition spd="slow" advTm="22000"/>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extShape 1"/>
          <p:cNvSpPr/>
          <p:nvPr/>
        </p:nvSpPr>
        <p:spPr>
          <a:xfrm>
            <a:off x="504000" y="225720"/>
            <a:ext cx="9071280" cy="94644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endParaRPr lang="en-US" sz="3000" b="0" u="none" strike="noStrike">
              <a:solidFill>
                <a:srgbClr val="000000"/>
              </a:solidFill>
              <a:effectLst/>
              <a:uFillTx/>
              <a:latin typeface="Calibri"/>
              <a:ea typeface="DejaVu Sans"/>
            </a:endParaRPr>
          </a:p>
        </p:txBody>
      </p:sp>
      <p:pic>
        <p:nvPicPr>
          <p:cNvPr id="126" name="Picture 126"/>
          <p:cNvPicPr/>
          <p:nvPr/>
        </p:nvPicPr>
        <p:blipFill>
          <a:blip r:embed="rId1"/>
          <a:stretch/>
        </p:blipFill>
        <p:spPr>
          <a:xfrm>
            <a:off x="3017520" y="182880"/>
            <a:ext cx="5120280" cy="5120280"/>
          </a:xfrm>
          <a:prstGeom prst="rect">
            <a:avLst/>
          </a:prstGeom>
          <a:noFill/>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27" name="Picture 13"/>
          <p:cNvPicPr/>
          <p:nvPr/>
        </p:nvPicPr>
        <p:blipFill>
          <a:blip r:embed="rId1"/>
          <a:stretch/>
        </p:blipFill>
        <p:spPr>
          <a:xfrm>
            <a:off x="2476080" y="3840480"/>
            <a:ext cx="2017080" cy="1024560"/>
          </a:xfrm>
          <a:prstGeom prst="rect">
            <a:avLst/>
          </a:prstGeom>
          <a:noFill/>
          <a:ln w="0">
            <a:noFill/>
          </a:ln>
        </p:spPr>
      </p:pic>
      <p:sp>
        <p:nvSpPr>
          <p:cNvPr id="128" name="TextShape 1"/>
          <p:cNvSpPr/>
          <p:nvPr/>
        </p:nvSpPr>
        <p:spPr>
          <a:xfrm>
            <a:off x="5216400" y="70560"/>
            <a:ext cx="1646640" cy="1848960"/>
          </a:xfrm>
          <a:prstGeom prst="rect">
            <a:avLst/>
          </a:prstGeom>
          <a:blipFill rotWithShape="0">
            <a:blip r:embed="rId2"/>
            <a:srcRect/>
            <a:stretch/>
          </a:blipFill>
          <a:ln w="0">
            <a:noFill/>
          </a:ln>
        </p:spPr>
        <p:style>
          <a:lnRef idx="0"/>
          <a:fillRef idx="0"/>
          <a:effectRef idx="0"/>
          <a:fontRef idx="minor"/>
        </p:style>
        <p:txBody>
          <a:bodyPr lIns="90000" rIns="90000" tIns="46800" bIns="46800" anchor="t">
            <a:noAutofit/>
          </a:bodyPr>
          <a:p>
            <a:pPr algn="ctr" defTabSz="914400">
              <a:lnSpc>
                <a:spcPct val="100000"/>
              </a:lnSpc>
            </a:pPr>
            <a:r>
              <a:rPr lang="en-US" sz="1800" b="0" u="none" strike="noStrike">
                <a:solidFill>
                  <a:srgbClr val="000000"/>
                </a:solidFill>
                <a:effectLst/>
                <a:uFillTx/>
                <a:latin typeface="Calibri"/>
                <a:ea typeface="DejaVu Sans"/>
              </a:rPr>
              <a:t>Questions</a:t>
            </a:r>
            <a:endParaRPr lang="en-US" sz="1800" b="0" u="none" strike="noStrike">
              <a:solidFill>
                <a:srgbClr val="000000"/>
              </a:solidFill>
              <a:effectLst/>
              <a:uFillTx/>
              <a:latin typeface="Arial"/>
            </a:endParaRPr>
          </a:p>
          <a:p>
            <a:pPr algn="ctr" defTabSz="914400">
              <a:lnSpc>
                <a:spcPct val="100000"/>
              </a:lnSpc>
            </a:pPr>
            <a:endParaRPr lang="en-US" sz="1800" b="0" u="none" strike="noStrike">
              <a:solidFill>
                <a:srgbClr val="000000"/>
              </a:solidFill>
              <a:effectLst/>
              <a:uFillTx/>
              <a:latin typeface="Arial"/>
            </a:endParaRPr>
          </a:p>
          <a:p>
            <a:pPr algn="ctr" defTabSz="914400">
              <a:lnSpc>
                <a:spcPct val="100000"/>
              </a:lnSpc>
            </a:pPr>
            <a:endParaRPr lang="en-US" sz="1800" b="0" u="none" strike="noStrike">
              <a:solidFill>
                <a:srgbClr val="000000"/>
              </a:solidFill>
              <a:effectLst/>
              <a:uFillTx/>
              <a:latin typeface="Arial"/>
            </a:endParaRPr>
          </a:p>
          <a:p>
            <a:pPr algn="ctr" defTabSz="914400">
              <a:lnSpc>
                <a:spcPct val="100000"/>
              </a:lnSpc>
            </a:pPr>
            <a:endParaRPr lang="en-US" sz="1800" b="0" u="none" strike="noStrike">
              <a:solidFill>
                <a:srgbClr val="000000"/>
              </a:solidFill>
              <a:effectLst/>
              <a:uFillTx/>
              <a:latin typeface="Arial"/>
            </a:endParaRPr>
          </a:p>
          <a:p>
            <a:pPr algn="ctr" defTabSz="914400">
              <a:lnSpc>
                <a:spcPct val="100000"/>
              </a:lnSpc>
            </a:pPr>
            <a:endParaRPr lang="en-US" sz="1800" b="0" u="none" strike="noStrike">
              <a:solidFill>
                <a:srgbClr val="000000"/>
              </a:solidFill>
              <a:effectLst/>
              <a:uFillTx/>
              <a:latin typeface="Arial"/>
            </a:endParaRPr>
          </a:p>
          <a:p>
            <a:pPr algn="ctr" defTabSz="914400">
              <a:lnSpc>
                <a:spcPct val="100000"/>
              </a:lnSpc>
            </a:pPr>
            <a:endParaRPr lang="en-US" sz="1800" b="0" u="none" strike="noStrike">
              <a:solidFill>
                <a:srgbClr val="000000"/>
              </a:solidFill>
              <a:effectLst/>
              <a:uFillTx/>
              <a:latin typeface="Arial"/>
            </a:endParaRPr>
          </a:p>
          <a:p>
            <a:pPr algn="ctr" defTabSz="914400">
              <a:lnSpc>
                <a:spcPct val="100000"/>
              </a:lnSpc>
            </a:pPr>
            <a:endParaRPr lang="en-US" sz="1800" b="0" u="none" strike="noStrike">
              <a:solidFill>
                <a:srgbClr val="000000"/>
              </a:solidFill>
              <a:effectLst/>
              <a:uFillTx/>
              <a:latin typeface="Arial"/>
            </a:endParaRPr>
          </a:p>
        </p:txBody>
      </p:sp>
      <p:pic>
        <p:nvPicPr>
          <p:cNvPr id="129" name="Picture 16"/>
          <p:cNvPicPr/>
          <p:nvPr/>
        </p:nvPicPr>
        <p:blipFill>
          <a:blip r:embed="rId3"/>
          <a:stretch/>
        </p:blipFill>
        <p:spPr>
          <a:xfrm>
            <a:off x="33120" y="-1080"/>
            <a:ext cx="2519640" cy="2192760"/>
          </a:xfrm>
          <a:prstGeom prst="rect">
            <a:avLst/>
          </a:prstGeom>
          <a:noFill/>
          <a:ln w="0">
            <a:noFill/>
          </a:ln>
        </p:spPr>
      </p:pic>
      <p:pic>
        <p:nvPicPr>
          <p:cNvPr id="130" name="Picture 4"/>
          <p:cNvPicPr/>
          <p:nvPr/>
        </p:nvPicPr>
        <p:blipFill>
          <a:blip r:embed="rId4"/>
          <a:stretch/>
        </p:blipFill>
        <p:spPr>
          <a:xfrm>
            <a:off x="5577840" y="2194560"/>
            <a:ext cx="2376720" cy="1188360"/>
          </a:xfrm>
          <a:prstGeom prst="rect">
            <a:avLst/>
          </a:prstGeom>
          <a:noFill/>
          <a:ln w="0">
            <a:noFill/>
          </a:ln>
        </p:spPr>
      </p:pic>
      <p:pic>
        <p:nvPicPr>
          <p:cNvPr id="131" name="Picture 8"/>
          <p:cNvPicPr/>
          <p:nvPr/>
        </p:nvPicPr>
        <p:blipFill>
          <a:blip r:embed="rId5"/>
          <a:stretch/>
        </p:blipFill>
        <p:spPr>
          <a:xfrm>
            <a:off x="2553120" y="996120"/>
            <a:ext cx="2517480" cy="1321560"/>
          </a:xfrm>
          <a:prstGeom prst="rect">
            <a:avLst/>
          </a:prstGeom>
          <a:noFill/>
          <a:ln w="0">
            <a:noFill/>
          </a:ln>
        </p:spPr>
      </p:pic>
      <p:pic>
        <p:nvPicPr>
          <p:cNvPr id="132" name="Picture 5"/>
          <p:cNvPicPr/>
          <p:nvPr/>
        </p:nvPicPr>
        <p:blipFill>
          <a:blip r:embed="rId6"/>
          <a:stretch/>
        </p:blipFill>
        <p:spPr>
          <a:xfrm>
            <a:off x="6842160" y="2520"/>
            <a:ext cx="3210840" cy="1700640"/>
          </a:xfrm>
          <a:prstGeom prst="rect">
            <a:avLst/>
          </a:prstGeom>
          <a:noFill/>
          <a:ln w="0">
            <a:noFill/>
          </a:ln>
        </p:spPr>
      </p:pic>
      <p:pic>
        <p:nvPicPr>
          <p:cNvPr id="133" name="Picture 6"/>
          <p:cNvPicPr/>
          <p:nvPr/>
        </p:nvPicPr>
        <p:blipFill>
          <a:blip r:embed="rId7"/>
          <a:stretch/>
        </p:blipFill>
        <p:spPr>
          <a:xfrm>
            <a:off x="2552760" y="2216880"/>
            <a:ext cx="2567520" cy="1279440"/>
          </a:xfrm>
          <a:prstGeom prst="rect">
            <a:avLst/>
          </a:prstGeom>
          <a:noFill/>
          <a:ln w="0">
            <a:noFill/>
          </a:ln>
        </p:spPr>
      </p:pic>
      <p:pic>
        <p:nvPicPr>
          <p:cNvPr id="134" name="Picture 9"/>
          <p:cNvPicPr/>
          <p:nvPr/>
        </p:nvPicPr>
        <p:blipFill>
          <a:blip r:embed="rId8"/>
          <a:stretch/>
        </p:blipFill>
        <p:spPr>
          <a:xfrm>
            <a:off x="81720" y="3471840"/>
            <a:ext cx="2386800" cy="1191240"/>
          </a:xfrm>
          <a:prstGeom prst="rect">
            <a:avLst/>
          </a:prstGeom>
          <a:noFill/>
          <a:ln w="0">
            <a:noFill/>
          </a:ln>
        </p:spPr>
      </p:pic>
      <p:pic>
        <p:nvPicPr>
          <p:cNvPr id="135" name="Picture 11"/>
          <p:cNvPicPr/>
          <p:nvPr/>
        </p:nvPicPr>
        <p:blipFill>
          <a:blip r:embed="rId9"/>
          <a:stretch/>
        </p:blipFill>
        <p:spPr>
          <a:xfrm>
            <a:off x="81000" y="4651200"/>
            <a:ext cx="2204640" cy="926280"/>
          </a:xfrm>
          <a:prstGeom prst="rect">
            <a:avLst/>
          </a:prstGeom>
          <a:noFill/>
          <a:ln w="0">
            <a:noFill/>
          </a:ln>
        </p:spPr>
      </p:pic>
      <p:pic>
        <p:nvPicPr>
          <p:cNvPr id="136" name="Picture 10"/>
          <p:cNvPicPr/>
          <p:nvPr/>
        </p:nvPicPr>
        <p:blipFill>
          <a:blip r:embed="rId10"/>
          <a:stretch/>
        </p:blipFill>
        <p:spPr>
          <a:xfrm>
            <a:off x="2553120" y="36360"/>
            <a:ext cx="2517480" cy="1058760"/>
          </a:xfrm>
          <a:prstGeom prst="rect">
            <a:avLst/>
          </a:prstGeom>
          <a:noFill/>
          <a:ln w="0">
            <a:noFill/>
          </a:ln>
        </p:spPr>
      </p:pic>
      <p:pic>
        <p:nvPicPr>
          <p:cNvPr id="137" name="Picture 12"/>
          <p:cNvPicPr/>
          <p:nvPr/>
        </p:nvPicPr>
        <p:blipFill>
          <a:blip r:embed="rId11"/>
          <a:stretch/>
        </p:blipFill>
        <p:spPr>
          <a:xfrm>
            <a:off x="274320" y="2398320"/>
            <a:ext cx="1893240" cy="893160"/>
          </a:xfrm>
          <a:prstGeom prst="rect">
            <a:avLst/>
          </a:prstGeom>
          <a:noFill/>
          <a:ln w="0">
            <a:noFill/>
          </a:ln>
        </p:spPr>
      </p:pic>
      <p:pic>
        <p:nvPicPr>
          <p:cNvPr id="138" name="Picture 15"/>
          <p:cNvPicPr/>
          <p:nvPr/>
        </p:nvPicPr>
        <p:blipFill>
          <a:blip r:embed="rId12"/>
          <a:stretch/>
        </p:blipFill>
        <p:spPr>
          <a:xfrm>
            <a:off x="4663440" y="3621240"/>
            <a:ext cx="3821760" cy="1773360"/>
          </a:xfrm>
          <a:prstGeom prst="rect">
            <a:avLst/>
          </a:prstGeom>
          <a:noFill/>
          <a:ln w="0">
            <a:noFill/>
          </a:ln>
        </p:spPr>
      </p:pic>
      <p:pic>
        <p:nvPicPr>
          <p:cNvPr id="139" name="Picture 17"/>
          <p:cNvPicPr/>
          <p:nvPr/>
        </p:nvPicPr>
        <p:blipFill>
          <a:blip r:embed="rId13"/>
          <a:stretch/>
        </p:blipFill>
        <p:spPr>
          <a:xfrm>
            <a:off x="8595360" y="3931920"/>
            <a:ext cx="1427400" cy="1605960"/>
          </a:xfrm>
          <a:prstGeom prst="rect">
            <a:avLst/>
          </a:prstGeom>
          <a:noFill/>
          <a:ln w="0">
            <a:noFill/>
          </a:ln>
        </p:spPr>
      </p:pic>
      <p:pic>
        <p:nvPicPr>
          <p:cNvPr id="140" name="Content Placeholder 3"/>
          <p:cNvPicPr/>
          <p:nvPr/>
        </p:nvPicPr>
        <p:blipFill>
          <a:blip r:embed="rId14"/>
          <a:stretch/>
        </p:blipFill>
        <p:spPr>
          <a:xfrm>
            <a:off x="8151480" y="1920240"/>
            <a:ext cx="1901880" cy="1188360"/>
          </a:xfrm>
          <a:prstGeom prst="rect">
            <a:avLst/>
          </a:prstGeom>
          <a:noFill/>
          <a:ln w="0">
            <a:noFill/>
          </a:ln>
        </p:spPr>
      </p:pic>
      <p:sp>
        <p:nvSpPr>
          <p:cNvPr id="141" name="TextShape 3"/>
          <p:cNvSpPr/>
          <p:nvPr/>
        </p:nvSpPr>
        <p:spPr>
          <a:xfrm>
            <a:off x="255600" y="198360"/>
            <a:ext cx="9071280" cy="277560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br>
              <a:rPr sz="1800"/>
            </a:br>
            <a:r>
              <a:rPr lang="en-US" sz="3200" b="0" u="none" strike="noStrike">
                <a:solidFill>
                  <a:srgbClr val="000000"/>
                </a:solidFill>
                <a:effectLst/>
                <a:uFillTx/>
                <a:latin typeface="Calibri"/>
                <a:ea typeface="DejaVu Sans"/>
              </a:rPr>
              <a:t>Questions?</a:t>
            </a:r>
            <a:br>
              <a:rPr sz="1800"/>
            </a:br>
            <a:br>
              <a:rPr sz="1800"/>
            </a:br>
            <a:br>
              <a:rPr sz="1800"/>
            </a:br>
            <a:r>
              <a:rPr lang="en-US" sz="3000" b="0" u="none" strike="noStrike">
                <a:solidFill>
                  <a:srgbClr val="000000"/>
                </a:solidFill>
                <a:effectLst/>
                <a:uFillTx/>
                <a:latin typeface="Calibri"/>
                <a:ea typeface="DejaVu Sans"/>
              </a:rPr>
              <a:t>bmgenco@gmail.com</a:t>
            </a:r>
            <a:br>
              <a:rPr sz="1800"/>
            </a:br>
            <a:br>
              <a:rPr sz="1800"/>
            </a:br>
            <a:r>
              <a:rPr lang="en-US" sz="3000" b="0" u="none" strike="noStrike">
                <a:solidFill>
                  <a:srgbClr val="000000"/>
                </a:solidFill>
                <a:effectLst/>
                <a:uFillTx/>
                <a:latin typeface="Calibri"/>
                <a:ea typeface="DejaVu Sans"/>
              </a:rPr>
              <a:t>https://github.com/bmgenco/thesis</a:t>
            </a:r>
            <a:endParaRPr lang="en-US" sz="30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TextShape 1"/>
          <p:cNvSpPr/>
          <p:nvPr/>
        </p:nvSpPr>
        <p:spPr>
          <a:xfrm>
            <a:off x="504000" y="225720"/>
            <a:ext cx="9071280" cy="94644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r>
              <a:rPr lang="en-US" sz="3000" b="0" u="none" strike="noStrike">
                <a:solidFill>
                  <a:srgbClr val="000000"/>
                </a:solidFill>
                <a:effectLst/>
                <a:uFillTx/>
                <a:latin typeface="Calibri"/>
                <a:ea typeface="DejaVu Sans"/>
              </a:rPr>
              <a:t>Integration  </a:t>
            </a:r>
            <a:endParaRPr lang="en-US" sz="3000" b="0" u="none" strike="noStrike">
              <a:solidFill>
                <a:srgbClr val="000000"/>
              </a:solidFill>
              <a:effectLst/>
              <a:uFillTx/>
              <a:latin typeface="Arial"/>
            </a:endParaRPr>
          </a:p>
        </p:txBody>
      </p:sp>
      <p:sp>
        <p:nvSpPr>
          <p:cNvPr id="56" name="TextShape 2"/>
          <p:cNvSpPr/>
          <p:nvPr/>
        </p:nvSpPr>
        <p:spPr>
          <a:xfrm>
            <a:off x="6379200" y="1044720"/>
            <a:ext cx="3495960" cy="444132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r>
              <a:rPr lang="en-US" sz="1800" b="0" u="none" strike="noStrike">
                <a:solidFill>
                  <a:schemeClr val="dk1"/>
                </a:solidFill>
                <a:effectLst/>
                <a:uFillTx/>
                <a:latin typeface="Arial"/>
                <a:ea typeface="DejaVu Sans"/>
              </a:rPr>
              <a:t>Deep-sea schemes:</a:t>
            </a:r>
            <a:endParaRPr lang="en-US" sz="1800" b="0" u="none" strike="noStrike">
              <a:solidFill>
                <a:srgbClr val="000000"/>
              </a:solidFill>
              <a:effectLst/>
              <a:uFillTx/>
              <a:latin typeface="Arial"/>
            </a:endParaRPr>
          </a:p>
          <a:p>
            <a:pPr defTabSz="914400">
              <a:lnSpc>
                <a:spcPct val="100000"/>
              </a:lnSpc>
            </a:pPr>
            <a:endParaRPr lang="en-US" sz="1800" b="0" u="none" strike="noStrike">
              <a:solidFill>
                <a:srgbClr val="000000"/>
              </a:solidFill>
              <a:effectLst/>
              <a:uFillTx/>
              <a:latin typeface="Arial"/>
            </a:endParaRPr>
          </a:p>
          <a:p>
            <a:pPr marL="216000" indent="-216000" defTabSz="914400">
              <a:lnSpc>
                <a:spcPct val="100000"/>
              </a:lnSpc>
              <a:buClr>
                <a:srgbClr val="000000"/>
              </a:buClr>
              <a:buSzPct val="45000"/>
              <a:buFont typeface="Wingdings" charset="2"/>
              <a:buChar char=""/>
            </a:pPr>
            <a:r>
              <a:rPr lang="en-US" sz="1800" b="0" u="none" strike="noStrike">
                <a:solidFill>
                  <a:schemeClr val="dk1"/>
                </a:solidFill>
                <a:effectLst/>
                <a:uFillTx/>
                <a:latin typeface="Arial"/>
                <a:ea typeface="DejaVu Sans"/>
              </a:rPr>
              <a:t>UNESCO. 2009. Global Open Oceans and Deep Seabed (GOODS) - Biogeographic Classification</a:t>
            </a:r>
            <a:endParaRPr lang="en-US" sz="1800" b="0" u="none" strike="noStrike">
              <a:solidFill>
                <a:srgbClr val="000000"/>
              </a:solidFill>
              <a:effectLst/>
              <a:uFillTx/>
              <a:latin typeface="Arial"/>
            </a:endParaRPr>
          </a:p>
          <a:p>
            <a:pPr defTabSz="914400">
              <a:lnSpc>
                <a:spcPct val="100000"/>
              </a:lnSpc>
            </a:pPr>
            <a:endParaRPr lang="en-US" sz="1800" b="0" u="none" strike="noStrike">
              <a:solidFill>
                <a:srgbClr val="000000"/>
              </a:solidFill>
              <a:effectLst/>
              <a:uFillTx/>
              <a:latin typeface="Arial"/>
            </a:endParaRPr>
          </a:p>
          <a:p>
            <a:pPr marL="216000" indent="-216000" defTabSz="914400">
              <a:lnSpc>
                <a:spcPct val="100000"/>
              </a:lnSpc>
              <a:buClr>
                <a:srgbClr val="000000"/>
              </a:buClr>
              <a:buSzPct val="45000"/>
              <a:buFont typeface="Wingdings" charset="2"/>
              <a:buChar char=""/>
            </a:pPr>
            <a:r>
              <a:rPr lang="en-US" sz="1800" b="0" u="none" strike="noStrike">
                <a:solidFill>
                  <a:schemeClr val="dk1"/>
                </a:solidFill>
                <a:effectLst/>
                <a:uFillTx/>
                <a:latin typeface="Arial"/>
                <a:ea typeface="DejaVu Sans"/>
              </a:rPr>
              <a:t>Menzies et al. (1973)</a:t>
            </a:r>
            <a:endParaRPr lang="en-US" sz="1800" b="0" u="none" strike="noStrike">
              <a:solidFill>
                <a:srgbClr val="000000"/>
              </a:solidFill>
              <a:effectLst/>
              <a:uFillTx/>
              <a:latin typeface="Arial"/>
            </a:endParaRPr>
          </a:p>
          <a:p>
            <a:pPr defTabSz="914400">
              <a:lnSpc>
                <a:spcPct val="100000"/>
              </a:lnSpc>
            </a:pPr>
            <a:endParaRPr lang="en-US" sz="1800" b="0" u="none" strike="noStrike">
              <a:solidFill>
                <a:srgbClr val="000000"/>
              </a:solidFill>
              <a:effectLst/>
              <a:uFillTx/>
              <a:latin typeface="Arial"/>
            </a:endParaRPr>
          </a:p>
          <a:p>
            <a:pPr marL="216000" indent="-216000" defTabSz="914400">
              <a:lnSpc>
                <a:spcPct val="100000"/>
              </a:lnSpc>
              <a:buClr>
                <a:srgbClr val="000000"/>
              </a:buClr>
              <a:buSzPct val="45000"/>
              <a:buFont typeface="Wingdings" charset="2"/>
              <a:buChar char=""/>
            </a:pPr>
            <a:r>
              <a:rPr lang="en-US" sz="1800" b="0" u="none" strike="noStrike">
                <a:solidFill>
                  <a:schemeClr val="dk1"/>
                </a:solidFill>
                <a:effectLst/>
                <a:uFillTx/>
                <a:latin typeface="Arial"/>
                <a:ea typeface="DejaVu Sans"/>
              </a:rPr>
              <a:t>Kussakin (1973) </a:t>
            </a:r>
            <a:endParaRPr lang="en-US" sz="1800" b="0" u="none" strike="noStrike">
              <a:solidFill>
                <a:srgbClr val="000000"/>
              </a:solidFill>
              <a:effectLst/>
              <a:uFillTx/>
              <a:latin typeface="Arial"/>
            </a:endParaRPr>
          </a:p>
          <a:p>
            <a:pPr defTabSz="914400">
              <a:lnSpc>
                <a:spcPct val="100000"/>
              </a:lnSpc>
            </a:pPr>
            <a:endParaRPr lang="en-US" sz="1800" b="0" u="none" strike="noStrike">
              <a:solidFill>
                <a:srgbClr val="000000"/>
              </a:solidFill>
              <a:effectLst/>
              <a:uFillTx/>
              <a:latin typeface="Arial"/>
            </a:endParaRPr>
          </a:p>
          <a:p>
            <a:pPr marL="216000" indent="-216000" defTabSz="914400">
              <a:lnSpc>
                <a:spcPct val="100000"/>
              </a:lnSpc>
              <a:buClr>
                <a:srgbClr val="000000"/>
              </a:buClr>
              <a:buSzPct val="45000"/>
              <a:buFont typeface="Wingdings" charset="2"/>
              <a:buChar char=""/>
            </a:pPr>
            <a:r>
              <a:rPr lang="en-US" sz="1800" b="0" u="none" strike="noStrike">
                <a:solidFill>
                  <a:schemeClr val="dk1"/>
                </a:solidFill>
                <a:effectLst/>
                <a:uFillTx/>
                <a:latin typeface="Arial"/>
                <a:ea typeface="DejaVu Sans"/>
              </a:rPr>
              <a:t>Vinogradova (1997)</a:t>
            </a:r>
            <a:endParaRPr lang="en-US" sz="1800" b="0" u="none" strike="noStrike">
              <a:solidFill>
                <a:srgbClr val="000000"/>
              </a:solidFill>
              <a:effectLst/>
              <a:uFillTx/>
              <a:latin typeface="Arial"/>
            </a:endParaRPr>
          </a:p>
          <a:p>
            <a:pPr defTabSz="914400">
              <a:lnSpc>
                <a:spcPct val="100000"/>
              </a:lnSpc>
            </a:pPr>
            <a:endParaRPr lang="en-US" sz="1800" b="0" u="none" strike="noStrike">
              <a:solidFill>
                <a:srgbClr val="000000"/>
              </a:solidFill>
              <a:effectLst/>
              <a:uFillTx/>
              <a:latin typeface="Arial"/>
            </a:endParaRPr>
          </a:p>
          <a:p>
            <a:pPr marL="216000" indent="-216000" defTabSz="914400">
              <a:lnSpc>
                <a:spcPct val="100000"/>
              </a:lnSpc>
              <a:buClr>
                <a:srgbClr val="000000"/>
              </a:buClr>
              <a:buSzPct val="45000"/>
              <a:buFont typeface="Wingdings" charset="2"/>
              <a:buChar char=""/>
            </a:pPr>
            <a:r>
              <a:rPr lang="en-US" sz="1800" b="0" u="none" strike="noStrike">
                <a:solidFill>
                  <a:schemeClr val="dk1"/>
                </a:solidFill>
                <a:effectLst/>
                <a:uFillTx/>
                <a:latin typeface="Arial"/>
                <a:ea typeface="DejaVu Sans"/>
              </a:rPr>
              <a:t>Belyaev (1989)</a:t>
            </a:r>
            <a:endParaRPr lang="en-US" sz="1800" b="0" u="none" strike="noStrike">
              <a:solidFill>
                <a:srgbClr val="000000"/>
              </a:solidFill>
              <a:effectLst/>
              <a:uFillTx/>
              <a:latin typeface="Arial"/>
            </a:endParaRPr>
          </a:p>
          <a:p>
            <a:pPr defTabSz="914400">
              <a:lnSpc>
                <a:spcPct val="100000"/>
              </a:lnSpc>
            </a:pPr>
            <a:endParaRPr lang="en-US" sz="1800" b="0" u="none" strike="noStrike">
              <a:solidFill>
                <a:srgbClr val="000000"/>
              </a:solidFill>
              <a:effectLst/>
              <a:uFillTx/>
              <a:latin typeface="Arial"/>
            </a:endParaRPr>
          </a:p>
          <a:p>
            <a:pPr marL="216000" indent="-216000" defTabSz="914400">
              <a:lnSpc>
                <a:spcPct val="100000"/>
              </a:lnSpc>
              <a:buClr>
                <a:srgbClr val="000000"/>
              </a:buClr>
              <a:buSzPct val="45000"/>
              <a:buFont typeface="Wingdings" charset="2"/>
              <a:buChar char=""/>
            </a:pPr>
            <a:r>
              <a:rPr lang="en-US" sz="1800" b="0" u="none" strike="noStrike">
                <a:solidFill>
                  <a:schemeClr val="dk1"/>
                </a:solidFill>
                <a:effectLst/>
                <a:uFillTx/>
                <a:latin typeface="Arial"/>
                <a:ea typeface="DejaVu Sans"/>
              </a:rPr>
              <a:t>Zezina (1997)</a:t>
            </a:r>
            <a:endParaRPr lang="en-US" sz="1800" b="0" u="none" strike="noStrike">
              <a:solidFill>
                <a:srgbClr val="000000"/>
              </a:solidFill>
              <a:effectLst/>
              <a:uFillTx/>
              <a:latin typeface="Arial"/>
            </a:endParaRPr>
          </a:p>
          <a:p>
            <a:pPr defTabSz="914400">
              <a:lnSpc>
                <a:spcPct val="100000"/>
              </a:lnSpc>
            </a:pPr>
            <a:endParaRPr lang="en-US" sz="1800" b="0" u="none" strike="noStrike">
              <a:solidFill>
                <a:srgbClr val="000000"/>
              </a:solidFill>
              <a:effectLst/>
              <a:uFillTx/>
              <a:latin typeface="Arial"/>
            </a:endParaRPr>
          </a:p>
        </p:txBody>
      </p:sp>
      <p:pic>
        <p:nvPicPr>
          <p:cNvPr id="57" name="Picture 57"/>
          <p:cNvPicPr/>
          <p:nvPr/>
        </p:nvPicPr>
        <p:blipFill>
          <a:blip r:embed="rId1"/>
          <a:stretch/>
        </p:blipFill>
        <p:spPr>
          <a:xfrm>
            <a:off x="193320" y="1805760"/>
            <a:ext cx="5841360" cy="2674440"/>
          </a:xfrm>
          <a:prstGeom prst="rect">
            <a:avLst/>
          </a:prstGeom>
          <a:noFill/>
          <a:ln w="0">
            <a:noFill/>
          </a:ln>
        </p:spPr>
      </p:pic>
    </p:spTree>
  </p:cSld>
  <mc:AlternateContent>
    <mc:Choice Requires="p14">
      <p:transition spd="slow" advTm="22000" p14:dur="2000"/>
    </mc:Choice>
    <mc:Fallback>
      <p:transition spd="slow" advTm="22000"/>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TextShape 1"/>
          <p:cNvSpPr/>
          <p:nvPr/>
        </p:nvSpPr>
        <p:spPr>
          <a:xfrm>
            <a:off x="504000" y="225720"/>
            <a:ext cx="9071280" cy="94644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r>
              <a:rPr lang="en-US" sz="3000" b="0" u="none" strike="noStrike">
                <a:solidFill>
                  <a:srgbClr val="000000"/>
                </a:solidFill>
                <a:effectLst/>
                <a:uFillTx/>
                <a:latin typeface="Calibri"/>
                <a:ea typeface="DejaVu Sans"/>
              </a:rPr>
              <a:t>Taxa &amp; Delineations</a:t>
            </a:r>
            <a:endParaRPr lang="en-US" sz="3000" b="0" u="none" strike="noStrike">
              <a:solidFill>
                <a:srgbClr val="000000"/>
              </a:solidFill>
              <a:effectLst/>
              <a:uFillTx/>
              <a:latin typeface="Arial"/>
            </a:endParaRPr>
          </a:p>
        </p:txBody>
      </p:sp>
      <p:sp>
        <p:nvSpPr>
          <p:cNvPr id="59" name="TextShape 2"/>
          <p:cNvSpPr/>
          <p:nvPr/>
        </p:nvSpPr>
        <p:spPr>
          <a:xfrm>
            <a:off x="365760" y="1097280"/>
            <a:ext cx="3474360" cy="4297320"/>
          </a:xfrm>
          <a:prstGeom prst="rect">
            <a:avLst/>
          </a:prstGeom>
          <a:noFill/>
          <a:ln w="0">
            <a:noFill/>
          </a:ln>
        </p:spPr>
        <p:style>
          <a:lnRef idx="0"/>
          <a:fillRef idx="0"/>
          <a:effectRef idx="0"/>
          <a:fontRef idx="minor"/>
        </p:style>
        <p:txBody>
          <a:bodyPr lIns="0" rIns="0" tIns="0" bIns="0" anchor="t">
            <a:normAutofit/>
          </a:bodyPr>
          <a:p>
            <a:pPr defTabSz="914400">
              <a:lnSpc>
                <a:spcPct val="100000"/>
              </a:lnSpc>
            </a:pPr>
            <a:r>
              <a:rPr lang="en-US" sz="2000" b="0" u="none" strike="noStrike">
                <a:solidFill>
                  <a:schemeClr val="dk1"/>
                </a:solidFill>
                <a:effectLst/>
                <a:uFillTx/>
                <a:latin typeface="Calibri"/>
                <a:ea typeface="DejaVu Sans"/>
              </a:rPr>
              <a:t>Isopods</a:t>
            </a:r>
            <a:endParaRPr lang="en-US" sz="2000" b="0" u="none" strike="noStrike">
              <a:solidFill>
                <a:srgbClr val="000000"/>
              </a:solidFill>
              <a:effectLst/>
              <a:uFillTx/>
              <a:latin typeface="Arial"/>
            </a:endParaRPr>
          </a:p>
          <a:p>
            <a:pPr defTabSz="914400">
              <a:lnSpc>
                <a:spcPct val="100000"/>
              </a:lnSpc>
            </a:pPr>
            <a:r>
              <a:rPr lang="en-US" sz="2000" b="0" u="none" strike="noStrike">
                <a:solidFill>
                  <a:schemeClr val="dk1"/>
                </a:solidFill>
                <a:effectLst/>
                <a:uFillTx/>
                <a:latin typeface="Calibri"/>
                <a:ea typeface="DejaVu Sans"/>
              </a:rPr>
              <a:t>Cumaceans</a:t>
            </a:r>
            <a:endParaRPr lang="en-US" sz="2000" b="0" u="none" strike="noStrike">
              <a:solidFill>
                <a:srgbClr val="000000"/>
              </a:solidFill>
              <a:effectLst/>
              <a:uFillTx/>
              <a:latin typeface="Arial"/>
            </a:endParaRPr>
          </a:p>
          <a:p>
            <a:pPr defTabSz="914400">
              <a:lnSpc>
                <a:spcPct val="100000"/>
              </a:lnSpc>
            </a:pPr>
            <a:endParaRPr lang="en-US" sz="2000" b="0" u="none" strike="noStrike">
              <a:solidFill>
                <a:srgbClr val="000000"/>
              </a:solidFill>
              <a:effectLst/>
              <a:uFillTx/>
              <a:latin typeface="Arial"/>
            </a:endParaRPr>
          </a:p>
          <a:p>
            <a:pPr defTabSz="914400">
              <a:lnSpc>
                <a:spcPct val="100000"/>
              </a:lnSpc>
            </a:pPr>
            <a:endParaRPr lang="en-US" sz="2000" b="0" u="none" strike="noStrike">
              <a:solidFill>
                <a:srgbClr val="000000"/>
              </a:solidFill>
              <a:effectLst/>
              <a:uFillTx/>
              <a:latin typeface="Arial"/>
            </a:endParaRPr>
          </a:p>
          <a:p>
            <a:pPr defTabSz="914400">
              <a:lnSpc>
                <a:spcPct val="100000"/>
              </a:lnSpc>
            </a:pPr>
            <a:r>
              <a:rPr lang="en-US" sz="2000" b="0" u="none" strike="noStrike">
                <a:solidFill>
                  <a:schemeClr val="dk1"/>
                </a:solidFill>
                <a:effectLst/>
                <a:uFillTx/>
                <a:latin typeface="Calibri"/>
                <a:ea typeface="DejaVu Sans"/>
              </a:rPr>
              <a:t>Macrofaunal higher taxa </a:t>
            </a:r>
            <a:endParaRPr lang="en-US" sz="2000" b="0" u="none" strike="noStrike">
              <a:solidFill>
                <a:srgbClr val="000000"/>
              </a:solidFill>
              <a:effectLst/>
              <a:uFillTx/>
              <a:latin typeface="Arial"/>
            </a:endParaRPr>
          </a:p>
          <a:p>
            <a:pPr defTabSz="914400">
              <a:lnSpc>
                <a:spcPct val="100000"/>
              </a:lnSpc>
            </a:pPr>
            <a:r>
              <a:rPr lang="en-US" sz="2000" b="0" u="none" strike="noStrike">
                <a:solidFill>
                  <a:schemeClr val="dk1"/>
                </a:solidFill>
                <a:effectLst/>
                <a:uFillTx/>
                <a:latin typeface="Calibri"/>
                <a:ea typeface="DejaVu Sans"/>
              </a:rPr>
              <a:t>Protobranch bivalves</a:t>
            </a:r>
            <a:endParaRPr lang="en-US" sz="2000" b="0" u="none" strike="noStrike">
              <a:solidFill>
                <a:srgbClr val="000000"/>
              </a:solidFill>
              <a:effectLst/>
              <a:uFillTx/>
              <a:latin typeface="Arial"/>
            </a:endParaRPr>
          </a:p>
          <a:p>
            <a:pPr defTabSz="914400">
              <a:lnSpc>
                <a:spcPct val="100000"/>
              </a:lnSpc>
            </a:pPr>
            <a:endParaRPr lang="en-US" sz="2000" b="0" u="none" strike="noStrike">
              <a:solidFill>
                <a:srgbClr val="000000"/>
              </a:solidFill>
              <a:effectLst/>
              <a:uFillTx/>
              <a:latin typeface="Arial"/>
            </a:endParaRPr>
          </a:p>
          <a:p>
            <a:pPr defTabSz="914400">
              <a:lnSpc>
                <a:spcPct val="100000"/>
              </a:lnSpc>
            </a:pPr>
            <a:endParaRPr lang="en-US" sz="2000" b="0" u="none" strike="noStrike">
              <a:solidFill>
                <a:srgbClr val="000000"/>
              </a:solidFill>
              <a:effectLst/>
              <a:uFillTx/>
              <a:latin typeface="Arial"/>
            </a:endParaRPr>
          </a:p>
          <a:p>
            <a:pPr defTabSz="914400">
              <a:lnSpc>
                <a:spcPct val="100000"/>
              </a:lnSpc>
            </a:pPr>
            <a:r>
              <a:rPr lang="en-US" sz="2000" b="0" u="none" strike="noStrike">
                <a:solidFill>
                  <a:schemeClr val="dk1"/>
                </a:solidFill>
                <a:effectLst/>
                <a:uFillTx/>
                <a:latin typeface="Calibri"/>
                <a:ea typeface="DejaVu Sans"/>
              </a:rPr>
              <a:t>Harpacticoid copepods</a:t>
            </a:r>
            <a:endParaRPr lang="en-US" sz="2000" b="0" u="none" strike="noStrike">
              <a:solidFill>
                <a:srgbClr val="000000"/>
              </a:solidFill>
              <a:effectLst/>
              <a:uFillTx/>
              <a:latin typeface="Arial"/>
            </a:endParaRPr>
          </a:p>
          <a:p>
            <a:pPr defTabSz="914400">
              <a:lnSpc>
                <a:spcPct val="100000"/>
              </a:lnSpc>
            </a:pPr>
            <a:r>
              <a:rPr lang="en-US" sz="2000" b="0" u="none" strike="noStrike">
                <a:solidFill>
                  <a:schemeClr val="dk1"/>
                </a:solidFill>
                <a:effectLst/>
                <a:uFillTx/>
                <a:latin typeface="Calibri"/>
                <a:ea typeface="DejaVu Sans"/>
              </a:rPr>
              <a:t>Polychaetes</a:t>
            </a:r>
            <a:endParaRPr lang="en-US" sz="2000" b="0" u="none" strike="noStrike">
              <a:solidFill>
                <a:srgbClr val="000000"/>
              </a:solidFill>
              <a:effectLst/>
              <a:uFillTx/>
              <a:latin typeface="Arial"/>
            </a:endParaRPr>
          </a:p>
          <a:p>
            <a:pPr defTabSz="914400">
              <a:lnSpc>
                <a:spcPct val="100000"/>
              </a:lnSpc>
            </a:pPr>
            <a:r>
              <a:rPr lang="en-US" sz="2000" b="0" u="none" strike="noStrike">
                <a:solidFill>
                  <a:schemeClr val="dk1"/>
                </a:solidFill>
                <a:effectLst/>
                <a:uFillTx/>
                <a:latin typeface="Calibri"/>
                <a:ea typeface="DejaVu Sans"/>
              </a:rPr>
              <a:t>Foraminifera</a:t>
            </a:r>
            <a:endParaRPr lang="en-US" sz="2000" b="0" u="none" strike="noStrike">
              <a:solidFill>
                <a:srgbClr val="000000"/>
              </a:solidFill>
              <a:effectLst/>
              <a:uFillTx/>
              <a:latin typeface="Arial"/>
            </a:endParaRPr>
          </a:p>
          <a:p>
            <a:pPr defTabSz="914400">
              <a:lnSpc>
                <a:spcPct val="100000"/>
              </a:lnSpc>
            </a:pPr>
            <a:endParaRPr lang="en-US" sz="2000" b="0" u="none" strike="noStrike">
              <a:solidFill>
                <a:srgbClr val="000000"/>
              </a:solidFill>
              <a:effectLst/>
              <a:uFillTx/>
              <a:latin typeface="Arial"/>
            </a:endParaRPr>
          </a:p>
          <a:p>
            <a:pPr defTabSz="914400">
              <a:lnSpc>
                <a:spcPct val="100000"/>
              </a:lnSpc>
            </a:pPr>
            <a:r>
              <a:rPr lang="en-US" sz="2000" b="0" u="none" strike="noStrike">
                <a:solidFill>
                  <a:schemeClr val="dk1"/>
                </a:solidFill>
                <a:effectLst/>
                <a:uFillTx/>
                <a:latin typeface="Calibri"/>
                <a:ea typeface="DejaVu Sans"/>
              </a:rPr>
              <a:t>Fishes</a:t>
            </a:r>
            <a:endParaRPr lang="en-US" sz="2000" b="0" u="none" strike="noStrike">
              <a:solidFill>
                <a:srgbClr val="000000"/>
              </a:solidFill>
              <a:effectLst/>
              <a:uFillTx/>
              <a:latin typeface="Arial"/>
            </a:endParaRPr>
          </a:p>
        </p:txBody>
      </p:sp>
      <p:sp>
        <p:nvSpPr>
          <p:cNvPr id="60" name="TextShape 3"/>
          <p:cNvSpPr/>
          <p:nvPr/>
        </p:nvSpPr>
        <p:spPr>
          <a:xfrm>
            <a:off x="6273000" y="1137960"/>
            <a:ext cx="3602160" cy="4162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lang="en-US" sz="2000" b="0" u="none" strike="noStrike">
                <a:solidFill>
                  <a:srgbClr val="000000"/>
                </a:solidFill>
                <a:effectLst/>
                <a:uFillTx/>
                <a:latin typeface="Calibri"/>
                <a:ea typeface="DejaVu Sans"/>
              </a:rPr>
              <a:t>Bathyal zones /Continental margins</a:t>
            </a:r>
            <a:endParaRPr lang="en-US" sz="2000" b="0" u="none" strike="noStrike">
              <a:solidFill>
                <a:srgbClr val="000000"/>
              </a:solidFill>
              <a:effectLst/>
              <a:uFillTx/>
              <a:latin typeface="Arial"/>
            </a:endParaRPr>
          </a:p>
          <a:p>
            <a:pPr defTabSz="914400">
              <a:lnSpc>
                <a:spcPct val="100000"/>
              </a:lnSpc>
            </a:pPr>
            <a:endParaRPr lang="en-US" sz="2000" b="0" u="none" strike="noStrike">
              <a:solidFill>
                <a:srgbClr val="000000"/>
              </a:solidFill>
              <a:effectLst/>
              <a:uFillTx/>
              <a:latin typeface="Arial"/>
            </a:endParaRPr>
          </a:p>
          <a:p>
            <a:pPr defTabSz="914400">
              <a:lnSpc>
                <a:spcPct val="100000"/>
              </a:lnSpc>
            </a:pPr>
            <a:endParaRPr lang="en-US" sz="2000" b="0" u="none" strike="noStrike">
              <a:solidFill>
                <a:srgbClr val="000000"/>
              </a:solidFill>
              <a:effectLst/>
              <a:uFillTx/>
              <a:latin typeface="Arial"/>
            </a:endParaRPr>
          </a:p>
          <a:p>
            <a:pPr defTabSz="914400">
              <a:lnSpc>
                <a:spcPct val="100000"/>
              </a:lnSpc>
            </a:pPr>
            <a:r>
              <a:rPr lang="en-US" sz="2000" b="0" u="none" strike="noStrike">
                <a:solidFill>
                  <a:srgbClr val="000000"/>
                </a:solidFill>
                <a:effectLst/>
                <a:uFillTx/>
                <a:latin typeface="Calibri"/>
                <a:ea typeface="DejaVu Sans"/>
              </a:rPr>
              <a:t>Topographic and water mass barriers</a:t>
            </a:r>
            <a:endParaRPr lang="en-US" sz="2000" b="0" u="none" strike="noStrike">
              <a:solidFill>
                <a:srgbClr val="000000"/>
              </a:solidFill>
              <a:effectLst/>
              <a:uFillTx/>
              <a:latin typeface="Arial"/>
            </a:endParaRPr>
          </a:p>
          <a:p>
            <a:pPr defTabSz="914400">
              <a:lnSpc>
                <a:spcPct val="100000"/>
              </a:lnSpc>
            </a:pPr>
            <a:endParaRPr lang="en-US" sz="2000" b="0" u="none" strike="noStrike">
              <a:solidFill>
                <a:srgbClr val="000000"/>
              </a:solidFill>
              <a:effectLst/>
              <a:uFillTx/>
              <a:latin typeface="Arial"/>
            </a:endParaRPr>
          </a:p>
          <a:p>
            <a:pPr defTabSz="914400">
              <a:lnSpc>
                <a:spcPct val="100000"/>
              </a:lnSpc>
            </a:pPr>
            <a:r>
              <a:rPr lang="en-US" sz="2000" b="0" u="none" strike="noStrike">
                <a:solidFill>
                  <a:srgbClr val="000000"/>
                </a:solidFill>
                <a:effectLst/>
                <a:uFillTx/>
                <a:latin typeface="Calibri"/>
                <a:ea typeface="DejaVu Sans"/>
              </a:rPr>
              <a:t>Basin and subbasin endemicity</a:t>
            </a:r>
            <a:endParaRPr lang="en-US" sz="2000" b="0" u="none" strike="noStrike">
              <a:solidFill>
                <a:srgbClr val="000000"/>
              </a:solidFill>
              <a:effectLst/>
              <a:uFillTx/>
              <a:latin typeface="Arial"/>
            </a:endParaRPr>
          </a:p>
          <a:p>
            <a:pPr defTabSz="914400">
              <a:lnSpc>
                <a:spcPct val="100000"/>
              </a:lnSpc>
            </a:pPr>
            <a:endParaRPr lang="en-US" sz="2000" b="0" u="none" strike="noStrike">
              <a:solidFill>
                <a:srgbClr val="000000"/>
              </a:solidFill>
              <a:effectLst/>
              <a:uFillTx/>
              <a:latin typeface="Arial"/>
            </a:endParaRPr>
          </a:p>
          <a:p>
            <a:pPr defTabSz="914400">
              <a:lnSpc>
                <a:spcPct val="100000"/>
              </a:lnSpc>
            </a:pPr>
            <a:r>
              <a:rPr lang="en-US" sz="2000" b="0" u="none" strike="noStrike">
                <a:solidFill>
                  <a:srgbClr val="000000"/>
                </a:solidFill>
                <a:effectLst/>
                <a:uFillTx/>
                <a:latin typeface="Calibri"/>
                <a:ea typeface="DejaVu Sans"/>
              </a:rPr>
              <a:t>POC flux transition zones</a:t>
            </a:r>
            <a:endParaRPr lang="en-US" sz="2000" b="0" u="none" strike="noStrike">
              <a:solidFill>
                <a:srgbClr val="000000"/>
              </a:solidFill>
              <a:effectLst/>
              <a:uFillTx/>
              <a:latin typeface="Arial"/>
            </a:endParaRPr>
          </a:p>
          <a:p>
            <a:pPr defTabSz="914400">
              <a:lnSpc>
                <a:spcPct val="100000"/>
              </a:lnSpc>
            </a:pPr>
            <a:endParaRPr lang="en-US" sz="2000" b="0" u="none" strike="noStrike">
              <a:solidFill>
                <a:srgbClr val="000000"/>
              </a:solidFill>
              <a:effectLst/>
              <a:uFillTx/>
              <a:latin typeface="Arial"/>
            </a:endParaRPr>
          </a:p>
          <a:p>
            <a:pPr defTabSz="914400">
              <a:lnSpc>
                <a:spcPct val="100000"/>
              </a:lnSpc>
            </a:pPr>
            <a:r>
              <a:rPr lang="en-US" sz="2000" b="0" u="none" strike="noStrike">
                <a:solidFill>
                  <a:srgbClr val="000000"/>
                </a:solidFill>
                <a:effectLst/>
                <a:uFillTx/>
                <a:latin typeface="Calibri"/>
                <a:ea typeface="DejaVu Sans"/>
              </a:rPr>
              <a:t>Pressure/Depth</a:t>
            </a:r>
            <a:endParaRPr lang="en-US" sz="2000" b="0" u="none" strike="noStrike">
              <a:solidFill>
                <a:srgbClr val="000000"/>
              </a:solidFill>
              <a:effectLst/>
              <a:uFillTx/>
              <a:latin typeface="Arial"/>
            </a:endParaRPr>
          </a:p>
          <a:p>
            <a:pPr defTabSz="914400">
              <a:lnSpc>
                <a:spcPct val="100000"/>
              </a:lnSpc>
            </a:pPr>
            <a:endParaRPr lang="en-US" sz="2000" b="0" u="none" strike="noStrike">
              <a:solidFill>
                <a:srgbClr val="000000"/>
              </a:solidFill>
              <a:effectLst/>
              <a:uFillTx/>
              <a:latin typeface="Arial"/>
            </a:endParaRPr>
          </a:p>
        </p:txBody>
      </p:sp>
      <p:sp>
        <p:nvSpPr>
          <p:cNvPr id="61" name="Line 4"/>
          <p:cNvSpPr/>
          <p:nvPr/>
        </p:nvSpPr>
        <p:spPr>
          <a:xfrm>
            <a:off x="1280160" y="1280160"/>
            <a:ext cx="4754880" cy="91440"/>
          </a:xfrm>
          <a:prstGeom prst="line">
            <a:avLst/>
          </a:prstGeom>
          <a:ln w="0">
            <a:solidFill>
              <a:srgbClr val="00a65d"/>
            </a:solidFill>
            <a:tailEnd len="med" type="triangle" w="med"/>
          </a:ln>
        </p:spPr>
        <p:style>
          <a:lnRef idx="0"/>
          <a:fillRef idx="0"/>
          <a:effectRef idx="0"/>
          <a:fontRef idx="minor"/>
        </p:style>
        <p:txBody>
          <a:bodyPr lIns="90000" rIns="90000" tIns="45000" bIns="45000" anchor="t" anchorCtr="1">
            <a:noAutofit/>
          </a:bodyPr>
          <a:p>
            <a:endParaRPr lang="en-US" sz="1800" b="0" u="none" strike="noStrike">
              <a:solidFill>
                <a:srgbClr val="000000"/>
              </a:solidFill>
              <a:effectLst/>
              <a:uFillTx/>
              <a:latin typeface="Arial"/>
            </a:endParaRPr>
          </a:p>
        </p:txBody>
      </p:sp>
      <p:sp>
        <p:nvSpPr>
          <p:cNvPr id="62" name="Line 5"/>
          <p:cNvSpPr/>
          <p:nvPr/>
        </p:nvSpPr>
        <p:spPr>
          <a:xfrm>
            <a:off x="1645920" y="1645920"/>
            <a:ext cx="4389120" cy="640080"/>
          </a:xfrm>
          <a:prstGeom prst="line">
            <a:avLst/>
          </a:prstGeom>
          <a:ln w="0">
            <a:solidFill>
              <a:srgbClr val="21409a"/>
            </a:solidFill>
            <a:tailEnd len="med" type="triangle" w="med"/>
          </a:ln>
        </p:spPr>
        <p:style>
          <a:lnRef idx="0"/>
          <a:fillRef idx="0"/>
          <a:effectRef idx="0"/>
          <a:fontRef idx="minor"/>
        </p:style>
        <p:txBody>
          <a:bodyPr lIns="90000" rIns="90000" tIns="45000" bIns="45000" anchor="t" anchorCtr="1">
            <a:noAutofit/>
          </a:bodyPr>
          <a:p>
            <a:endParaRPr lang="en-US" sz="1800" b="0" u="none" strike="noStrike">
              <a:solidFill>
                <a:srgbClr val="000000"/>
              </a:solidFill>
              <a:effectLst/>
              <a:uFillTx/>
              <a:latin typeface="Arial"/>
            </a:endParaRPr>
          </a:p>
        </p:txBody>
      </p:sp>
      <p:sp>
        <p:nvSpPr>
          <p:cNvPr id="63" name="Line 6"/>
          <p:cNvSpPr/>
          <p:nvPr/>
        </p:nvSpPr>
        <p:spPr>
          <a:xfrm>
            <a:off x="2834640" y="2743200"/>
            <a:ext cx="3200400" cy="548640"/>
          </a:xfrm>
          <a:prstGeom prst="line">
            <a:avLst/>
          </a:prstGeom>
          <a:ln w="0">
            <a:solidFill>
              <a:srgbClr val="ccbe00"/>
            </a:solidFill>
            <a:tailEnd len="med" type="triangle" w="med"/>
          </a:ln>
        </p:spPr>
        <p:style>
          <a:lnRef idx="0"/>
          <a:fillRef idx="0"/>
          <a:effectRef idx="0"/>
          <a:fontRef idx="minor"/>
        </p:style>
        <p:txBody>
          <a:bodyPr lIns="90000" rIns="90000" tIns="45000" bIns="45000" anchor="t" anchorCtr="1">
            <a:noAutofit/>
          </a:bodyPr>
          <a:p>
            <a:endParaRPr lang="en-US" sz="1800" b="0" u="none" strike="noStrike">
              <a:solidFill>
                <a:srgbClr val="000000"/>
              </a:solidFill>
              <a:effectLst/>
              <a:uFillTx/>
              <a:latin typeface="Arial"/>
            </a:endParaRPr>
          </a:p>
        </p:txBody>
      </p:sp>
      <p:sp>
        <p:nvSpPr>
          <p:cNvPr id="64" name="Line 7"/>
          <p:cNvSpPr/>
          <p:nvPr/>
        </p:nvSpPr>
        <p:spPr>
          <a:xfrm>
            <a:off x="2194560" y="4023360"/>
            <a:ext cx="3931920" cy="91440"/>
          </a:xfrm>
          <a:prstGeom prst="line">
            <a:avLst/>
          </a:prstGeom>
          <a:ln w="0">
            <a:solidFill>
              <a:srgbClr val="ef413d"/>
            </a:solidFill>
            <a:tailEnd len="med" type="triangle" w="med"/>
          </a:ln>
        </p:spPr>
        <p:style>
          <a:lnRef idx="0"/>
          <a:fillRef idx="0"/>
          <a:effectRef idx="0"/>
          <a:fontRef idx="minor"/>
        </p:style>
        <p:txBody>
          <a:bodyPr lIns="90000" rIns="90000" tIns="45000" bIns="45000" anchor="t" anchorCtr="1">
            <a:noAutofit/>
          </a:bodyPr>
          <a:p>
            <a:endParaRPr lang="en-US" sz="1800" b="0" u="none" strike="noStrike">
              <a:solidFill>
                <a:srgbClr val="000000"/>
              </a:solidFill>
              <a:effectLst/>
              <a:uFillTx/>
              <a:latin typeface="Arial"/>
            </a:endParaRPr>
          </a:p>
        </p:txBody>
      </p:sp>
      <p:sp>
        <p:nvSpPr>
          <p:cNvPr id="65" name="Line 8"/>
          <p:cNvSpPr/>
          <p:nvPr/>
        </p:nvSpPr>
        <p:spPr>
          <a:xfrm flipV="1">
            <a:off x="1280160" y="4754880"/>
            <a:ext cx="4846320" cy="91440"/>
          </a:xfrm>
          <a:prstGeom prst="line">
            <a:avLst/>
          </a:prstGeom>
          <a:ln w="0">
            <a:solidFill>
              <a:srgbClr val="000000"/>
            </a:solidFill>
            <a:tailEnd len="med" type="triangle" w="med"/>
          </a:ln>
        </p:spPr>
        <p:style>
          <a:lnRef idx="0"/>
          <a:fillRef idx="0"/>
          <a:effectRef idx="0"/>
          <a:fontRef idx="minor"/>
        </p:style>
        <p:txBody>
          <a:bodyPr lIns="90000" rIns="90000" tIns="45000" bIns="45000" anchor="t" anchorCtr="1">
            <a:noAutofit/>
          </a:bodyPr>
          <a:p>
            <a:endParaRPr lang="en-US" sz="1800" b="0" u="none" strike="noStrike">
              <a:solidFill>
                <a:srgbClr val="000000"/>
              </a:solidFill>
              <a:effectLst/>
              <a:uFillTx/>
              <a:latin typeface="Arial"/>
            </a:endParaRPr>
          </a:p>
        </p:txBody>
      </p:sp>
    </p:spTree>
  </p:cSld>
  <mc:AlternateContent>
    <mc:Choice Requires="p14">
      <p:transition spd="slow" advTm="3000" p14:dur="2000"/>
    </mc:Choice>
    <mc:Fallback>
      <p:transition spd="slow" advTm="3000"/>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TextShape 1"/>
          <p:cNvSpPr/>
          <p:nvPr/>
        </p:nvSpPr>
        <p:spPr>
          <a:xfrm>
            <a:off x="504000" y="225720"/>
            <a:ext cx="9071280" cy="94644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endParaRPr lang="en-US" sz="3000" b="0" u="none" strike="noStrike">
              <a:solidFill>
                <a:srgbClr val="000000"/>
              </a:solidFill>
              <a:effectLst/>
              <a:uFillTx/>
              <a:latin typeface="Calibri"/>
              <a:ea typeface="DejaVu Sans"/>
            </a:endParaRPr>
          </a:p>
        </p:txBody>
      </p:sp>
      <p:sp>
        <p:nvSpPr>
          <p:cNvPr id="67" name="TextShape 2"/>
          <p:cNvSpPr/>
          <p:nvPr/>
        </p:nvSpPr>
        <p:spPr>
          <a:xfrm>
            <a:off x="504000" y="1326600"/>
            <a:ext cx="9071280" cy="3287880"/>
          </a:xfrm>
          <a:prstGeom prst="rect">
            <a:avLst/>
          </a:prstGeom>
          <a:noFill/>
          <a:ln w="0">
            <a:noFill/>
          </a:ln>
        </p:spPr>
        <p:style>
          <a:lnRef idx="0"/>
          <a:fillRef idx="0"/>
          <a:effectRef idx="0"/>
          <a:fontRef idx="minor"/>
        </p:style>
        <p:txBody>
          <a:bodyPr lIns="0" rIns="0" tIns="0" bIns="0" anchor="t">
            <a:normAutofit fontScale="85000" lnSpcReduction="9999"/>
          </a:bodyPr>
          <a:p>
            <a:pPr algn="ctr" defTabSz="914400">
              <a:lnSpc>
                <a:spcPct val="100000"/>
              </a:lnSpc>
              <a:spcBef>
                <a:spcPts val="1060"/>
              </a:spcBef>
            </a:pPr>
            <a:endParaRPr lang="en-US" sz="2400" b="0" u="none" strike="noStrike">
              <a:solidFill>
                <a:srgbClr val="000000"/>
              </a:solidFill>
              <a:effectLst/>
              <a:uFillTx/>
              <a:latin typeface="Arial"/>
            </a:endParaRPr>
          </a:p>
          <a:p>
            <a:pPr algn="ctr" defTabSz="914400">
              <a:lnSpc>
                <a:spcPct val="100000"/>
              </a:lnSpc>
              <a:spcBef>
                <a:spcPts val="1060"/>
              </a:spcBef>
            </a:pPr>
            <a:r>
              <a:rPr lang="en-US" sz="3600" b="0" u="none" strike="noStrike">
                <a:solidFill>
                  <a:schemeClr val="dk1"/>
                </a:solidFill>
                <a:effectLst/>
                <a:uFillTx/>
                <a:latin typeface="Calibri"/>
                <a:ea typeface="DejaVu Sans"/>
              </a:rPr>
              <a:t>Lower Bathyal (800m – 3500m)</a:t>
            </a:r>
            <a:endParaRPr lang="en-US" sz="3600" b="0" u="none" strike="noStrike">
              <a:solidFill>
                <a:srgbClr val="000000"/>
              </a:solidFill>
              <a:effectLst/>
              <a:uFillTx/>
              <a:latin typeface="Arial"/>
            </a:endParaRPr>
          </a:p>
          <a:p>
            <a:pPr algn="ctr" defTabSz="914400">
              <a:lnSpc>
                <a:spcPct val="100000"/>
              </a:lnSpc>
              <a:spcBef>
                <a:spcPts val="1060"/>
              </a:spcBef>
            </a:pPr>
            <a:endParaRPr lang="en-US" sz="3600" b="0" u="none" strike="noStrike">
              <a:solidFill>
                <a:srgbClr val="000000"/>
              </a:solidFill>
              <a:effectLst/>
              <a:uFillTx/>
              <a:latin typeface="Arial"/>
            </a:endParaRPr>
          </a:p>
          <a:p>
            <a:pPr marL="108000" algn="ctr" defTabSz="914400">
              <a:lnSpc>
                <a:spcPct val="100000"/>
              </a:lnSpc>
              <a:spcBef>
                <a:spcPts val="1060"/>
              </a:spcBef>
            </a:pPr>
            <a:r>
              <a:rPr lang="en-US" sz="3600" b="0" u="none" strike="noStrike">
                <a:solidFill>
                  <a:schemeClr val="dk1"/>
                </a:solidFill>
                <a:effectLst/>
                <a:uFillTx/>
                <a:latin typeface="Calibri"/>
                <a:ea typeface="DejaVu Sans"/>
              </a:rPr>
              <a:t>Abyssal (3500 – 6500m)</a:t>
            </a:r>
            <a:endParaRPr lang="en-US" sz="3600" b="0" u="none" strike="noStrike">
              <a:solidFill>
                <a:srgbClr val="000000"/>
              </a:solidFill>
              <a:effectLst/>
              <a:uFillTx/>
              <a:latin typeface="Arial"/>
            </a:endParaRPr>
          </a:p>
          <a:p>
            <a:pPr algn="ctr" defTabSz="914400">
              <a:lnSpc>
                <a:spcPct val="100000"/>
              </a:lnSpc>
              <a:spcBef>
                <a:spcPts val="1060"/>
              </a:spcBef>
            </a:pPr>
            <a:endParaRPr lang="en-US" sz="3600" b="0" u="none" strike="noStrike">
              <a:solidFill>
                <a:srgbClr val="000000"/>
              </a:solidFill>
              <a:effectLst/>
              <a:uFillTx/>
              <a:latin typeface="Arial"/>
            </a:endParaRPr>
          </a:p>
          <a:p>
            <a:pPr algn="ctr" defTabSz="914400">
              <a:lnSpc>
                <a:spcPct val="100000"/>
              </a:lnSpc>
              <a:spcBef>
                <a:spcPts val="1060"/>
              </a:spcBef>
            </a:pPr>
            <a:r>
              <a:rPr lang="en-US" sz="3600" b="0" u="none" strike="noStrike">
                <a:solidFill>
                  <a:schemeClr val="dk1"/>
                </a:solidFill>
                <a:effectLst/>
                <a:uFillTx/>
                <a:latin typeface="Calibri"/>
                <a:ea typeface="DejaVu Sans"/>
              </a:rPr>
              <a:t>Hadal (6500m +)</a:t>
            </a:r>
            <a:endParaRPr lang="en-US" sz="3600" b="0" u="none" strike="noStrike">
              <a:solidFill>
                <a:srgbClr val="000000"/>
              </a:solidFill>
              <a:effectLst/>
              <a:uFillTx/>
              <a:latin typeface="Arial"/>
            </a:endParaRPr>
          </a:p>
          <a:p>
            <a:pPr defTabSz="914400">
              <a:lnSpc>
                <a:spcPct val="100000"/>
              </a:lnSpc>
            </a:pPr>
            <a:endParaRPr lang="en-US" sz="36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TextShape 1"/>
          <p:cNvSpPr/>
          <p:nvPr/>
        </p:nvSpPr>
        <p:spPr>
          <a:xfrm>
            <a:off x="504000" y="225720"/>
            <a:ext cx="9071280" cy="94644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endParaRPr lang="en-US" sz="3000" b="0" u="none" strike="noStrike">
              <a:solidFill>
                <a:srgbClr val="000000"/>
              </a:solidFill>
              <a:effectLst/>
              <a:uFillTx/>
              <a:latin typeface="Calibri"/>
              <a:ea typeface="DejaVu Sans"/>
            </a:endParaRPr>
          </a:p>
        </p:txBody>
      </p:sp>
      <p:sp>
        <p:nvSpPr>
          <p:cNvPr id="69" name="TextShape 2"/>
          <p:cNvSpPr/>
          <p:nvPr/>
        </p:nvSpPr>
        <p:spPr>
          <a:xfrm>
            <a:off x="504000" y="1326600"/>
            <a:ext cx="9071280" cy="3287880"/>
          </a:xfrm>
          <a:prstGeom prst="rect">
            <a:avLst/>
          </a:prstGeom>
          <a:noFill/>
          <a:ln w="0">
            <a:noFill/>
          </a:ln>
        </p:spPr>
        <p:style>
          <a:lnRef idx="0"/>
          <a:fillRef idx="0"/>
          <a:effectRef idx="0"/>
          <a:fontRef idx="minor"/>
        </p:style>
        <p:txBody>
          <a:bodyPr lIns="0" rIns="0" tIns="0" bIns="0" anchor="t">
            <a:normAutofit fontScale="85000" lnSpcReduction="9999"/>
          </a:bodyPr>
          <a:p>
            <a:pPr algn="ctr" defTabSz="914400">
              <a:lnSpc>
                <a:spcPct val="100000"/>
              </a:lnSpc>
              <a:spcBef>
                <a:spcPts val="1060"/>
              </a:spcBef>
            </a:pPr>
            <a:endParaRPr lang="en-US" sz="2400" b="0" u="none" strike="noStrike">
              <a:solidFill>
                <a:srgbClr val="000000"/>
              </a:solidFill>
              <a:effectLst/>
              <a:uFillTx/>
              <a:latin typeface="Arial"/>
            </a:endParaRPr>
          </a:p>
          <a:p>
            <a:pPr algn="ctr" defTabSz="914400">
              <a:lnSpc>
                <a:spcPct val="100000"/>
              </a:lnSpc>
              <a:spcBef>
                <a:spcPts val="1060"/>
              </a:spcBef>
            </a:pPr>
            <a:r>
              <a:rPr lang="en-US" sz="3600" b="0" u="none" strike="noStrike">
                <a:solidFill>
                  <a:schemeClr val="dk1"/>
                </a:solidFill>
                <a:effectLst/>
                <a:uFillTx/>
                <a:latin typeface="Calibri"/>
                <a:ea typeface="DejaVu Sans"/>
              </a:rPr>
              <a:t>Lower Bathyal (800m – 3500m)</a:t>
            </a:r>
            <a:endParaRPr lang="en-US" sz="3600" b="0" u="none" strike="noStrike">
              <a:solidFill>
                <a:srgbClr val="000000"/>
              </a:solidFill>
              <a:effectLst/>
              <a:uFillTx/>
              <a:latin typeface="Arial"/>
            </a:endParaRPr>
          </a:p>
          <a:p>
            <a:pPr algn="ctr" defTabSz="914400">
              <a:lnSpc>
                <a:spcPct val="100000"/>
              </a:lnSpc>
              <a:spcBef>
                <a:spcPts val="1060"/>
              </a:spcBef>
            </a:pPr>
            <a:endParaRPr lang="en-US" sz="3600" b="0" u="none" strike="noStrike">
              <a:solidFill>
                <a:srgbClr val="000000"/>
              </a:solidFill>
              <a:effectLst/>
              <a:uFillTx/>
              <a:latin typeface="Arial"/>
            </a:endParaRPr>
          </a:p>
          <a:p>
            <a:pPr marL="108000" algn="ctr" defTabSz="914400">
              <a:lnSpc>
                <a:spcPct val="100000"/>
              </a:lnSpc>
              <a:spcBef>
                <a:spcPts val="1060"/>
              </a:spcBef>
            </a:pPr>
            <a:r>
              <a:rPr lang="en-US" sz="3600" b="0" u="none" strike="noStrike">
                <a:solidFill>
                  <a:schemeClr val="dk1"/>
                </a:solidFill>
                <a:effectLst/>
                <a:uFillTx/>
                <a:latin typeface="Calibri"/>
                <a:ea typeface="DejaVu Sans"/>
              </a:rPr>
              <a:t>Abyssal (3500 – 6500m)</a:t>
            </a:r>
            <a:endParaRPr lang="en-US" sz="3600" b="0" u="none" strike="noStrike">
              <a:solidFill>
                <a:srgbClr val="000000"/>
              </a:solidFill>
              <a:effectLst/>
              <a:uFillTx/>
              <a:latin typeface="Arial"/>
            </a:endParaRPr>
          </a:p>
          <a:p>
            <a:pPr algn="ctr" defTabSz="914400">
              <a:lnSpc>
                <a:spcPct val="100000"/>
              </a:lnSpc>
              <a:spcBef>
                <a:spcPts val="1060"/>
              </a:spcBef>
            </a:pPr>
            <a:endParaRPr lang="en-US" sz="3600" b="0" u="none" strike="noStrike">
              <a:solidFill>
                <a:srgbClr val="000000"/>
              </a:solidFill>
              <a:effectLst/>
              <a:uFillTx/>
              <a:latin typeface="Arial"/>
            </a:endParaRPr>
          </a:p>
          <a:p>
            <a:pPr algn="ctr" defTabSz="914400">
              <a:lnSpc>
                <a:spcPct val="100000"/>
              </a:lnSpc>
              <a:spcBef>
                <a:spcPts val="1060"/>
              </a:spcBef>
            </a:pPr>
            <a:r>
              <a:rPr lang="en-US" sz="3600" b="0" u="none" strike="noStrike">
                <a:solidFill>
                  <a:schemeClr val="dk1"/>
                </a:solidFill>
                <a:effectLst/>
                <a:uFillTx/>
                <a:latin typeface="Calibri"/>
                <a:ea typeface="DejaVu Sans"/>
              </a:rPr>
              <a:t>Hadal (6500m +)</a:t>
            </a:r>
            <a:endParaRPr lang="en-US" sz="3600" b="0" u="none" strike="noStrike">
              <a:solidFill>
                <a:srgbClr val="000000"/>
              </a:solidFill>
              <a:effectLst/>
              <a:uFillTx/>
              <a:latin typeface="Arial"/>
            </a:endParaRPr>
          </a:p>
          <a:p>
            <a:pPr defTabSz="914400">
              <a:lnSpc>
                <a:spcPct val="100000"/>
              </a:lnSpc>
            </a:pPr>
            <a:endParaRPr lang="en-US" sz="3600" b="0" u="none" strike="noStrike">
              <a:solidFill>
                <a:srgbClr val="000000"/>
              </a:solidFill>
              <a:effectLst/>
              <a:uFillTx/>
              <a:latin typeface="Arial"/>
            </a:endParaRPr>
          </a:p>
        </p:txBody>
      </p:sp>
      <p:sp>
        <p:nvSpPr>
          <p:cNvPr id="70" name="Line 3"/>
          <p:cNvSpPr/>
          <p:nvPr/>
        </p:nvSpPr>
        <p:spPr>
          <a:xfrm>
            <a:off x="2068200" y="2004120"/>
            <a:ext cx="5943600" cy="360"/>
          </a:xfrm>
          <a:prstGeom prst="line">
            <a:avLst/>
          </a:prstGeom>
          <a:ln w="0">
            <a:solidFill>
              <a:srgbClr val="ce181e"/>
            </a:solidFill>
          </a:ln>
        </p:spPr>
        <p:style>
          <a:lnRef idx="0"/>
          <a:fillRef idx="0"/>
          <a:effectRef idx="0"/>
          <a:fontRef idx="minor"/>
        </p:style>
        <p:txBody>
          <a:bodyPr lIns="90000" rIns="90000" tIns="-44640" bIns="-44640" anchor="t" anchorCtr="1">
            <a:noAutofit/>
          </a:bodyPr>
          <a:p>
            <a:endParaRPr lang="en-US" sz="1800" b="0" u="none" strike="noStrike">
              <a:solidFill>
                <a:srgbClr val="000000"/>
              </a:solidFill>
              <a:effectLst/>
              <a:uFillTx/>
              <a:latin typeface="Arial"/>
            </a:endParaRPr>
          </a:p>
        </p:txBody>
      </p:sp>
      <p:sp>
        <p:nvSpPr>
          <p:cNvPr id="71" name="Line 4"/>
          <p:cNvSpPr/>
          <p:nvPr/>
        </p:nvSpPr>
        <p:spPr>
          <a:xfrm>
            <a:off x="3291840" y="4389120"/>
            <a:ext cx="3383280" cy="360"/>
          </a:xfrm>
          <a:prstGeom prst="line">
            <a:avLst/>
          </a:prstGeom>
          <a:ln w="0">
            <a:solidFill>
              <a:srgbClr val="ce181e"/>
            </a:solidFill>
          </a:ln>
        </p:spPr>
        <p:style>
          <a:lnRef idx="0"/>
          <a:fillRef idx="0"/>
          <a:effectRef idx="0"/>
          <a:fontRef idx="minor"/>
        </p:style>
        <p:txBody>
          <a:bodyPr lIns="90000" rIns="90000" tIns="-44640" bIns="-44640" anchor="t" anchorCtr="1">
            <a:noAutofit/>
          </a:bodyPr>
          <a:p>
            <a:endParaRPr lang="en-US" sz="18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TextShape 1"/>
          <p:cNvSpPr/>
          <p:nvPr/>
        </p:nvSpPr>
        <p:spPr>
          <a:xfrm>
            <a:off x="529560" y="182880"/>
            <a:ext cx="9071280" cy="54828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r>
              <a:rPr lang="en-US" sz="3000" b="0" u="none" strike="noStrike">
                <a:solidFill>
                  <a:srgbClr val="000000"/>
                </a:solidFill>
                <a:effectLst/>
                <a:uFillTx/>
                <a:latin typeface="Calibri"/>
                <a:ea typeface="DejaVu Sans"/>
              </a:rPr>
              <a:t>Abyssal Zone (3500m - 6500m) </a:t>
            </a:r>
            <a:endParaRPr lang="en-US" sz="3000" b="0" u="none" strike="noStrike">
              <a:solidFill>
                <a:srgbClr val="000000"/>
              </a:solidFill>
              <a:effectLst/>
              <a:uFillTx/>
              <a:latin typeface="Arial"/>
            </a:endParaRPr>
          </a:p>
        </p:txBody>
      </p:sp>
      <p:sp>
        <p:nvSpPr>
          <p:cNvPr id="73" name="TextShape 2"/>
          <p:cNvSpPr/>
          <p:nvPr/>
        </p:nvSpPr>
        <p:spPr>
          <a:xfrm>
            <a:off x="274320" y="1463040"/>
            <a:ext cx="2377080" cy="3200040"/>
          </a:xfrm>
          <a:prstGeom prst="rect">
            <a:avLst/>
          </a:prstGeom>
          <a:noFill/>
          <a:ln w="0">
            <a:noFill/>
          </a:ln>
        </p:spPr>
        <p:style>
          <a:lnRef idx="0"/>
          <a:fillRef idx="0"/>
          <a:effectRef idx="0"/>
          <a:fontRef idx="minor"/>
        </p:style>
        <p:txBody>
          <a:bodyPr lIns="90000" rIns="90000" tIns="45000" bIns="45000" anchor="t">
            <a:noAutofit/>
          </a:bodyPr>
          <a:p>
            <a:pPr algn="ctr" defTabSz="914400">
              <a:lnSpc>
                <a:spcPct val="100000"/>
              </a:lnSpc>
            </a:pPr>
            <a:endParaRPr lang="en-US" sz="1800" b="0" u="none" strike="noStrike">
              <a:solidFill>
                <a:srgbClr val="000000"/>
              </a:solidFill>
              <a:effectLst/>
              <a:uFillTx/>
              <a:latin typeface="Arial"/>
            </a:endParaRPr>
          </a:p>
          <a:p>
            <a:pPr algn="ctr" defTabSz="914400">
              <a:lnSpc>
                <a:spcPct val="100000"/>
              </a:lnSpc>
            </a:pPr>
            <a:endParaRPr lang="en-US" sz="1800" b="0" u="none" strike="noStrike">
              <a:solidFill>
                <a:srgbClr val="000000"/>
              </a:solidFill>
              <a:effectLst/>
              <a:uFillTx/>
              <a:latin typeface="Arial"/>
            </a:endParaRPr>
          </a:p>
          <a:p>
            <a:pPr algn="ctr" defTabSz="914400">
              <a:lnSpc>
                <a:spcPct val="100000"/>
              </a:lnSpc>
            </a:pPr>
            <a:r>
              <a:rPr lang="en-US" sz="1800" b="0" u="none" strike="noStrike">
                <a:solidFill>
                  <a:schemeClr val="dk1"/>
                </a:solidFill>
                <a:effectLst/>
                <a:uFillTx/>
                <a:latin typeface="Arial"/>
                <a:ea typeface="DejaVu Sans"/>
              </a:rPr>
              <a:t>70.5% of earth’s surface</a:t>
            </a:r>
            <a:endParaRPr lang="en-US" sz="1800" b="0" u="none" strike="noStrike">
              <a:solidFill>
                <a:srgbClr val="000000"/>
              </a:solidFill>
              <a:effectLst/>
              <a:uFillTx/>
              <a:latin typeface="Arial"/>
            </a:endParaRPr>
          </a:p>
          <a:p>
            <a:pPr algn="ctr" defTabSz="914400">
              <a:lnSpc>
                <a:spcPct val="100000"/>
              </a:lnSpc>
            </a:pPr>
            <a:endParaRPr lang="en-US" sz="1800" b="0" u="none" strike="noStrike">
              <a:solidFill>
                <a:srgbClr val="000000"/>
              </a:solidFill>
              <a:effectLst/>
              <a:uFillTx/>
              <a:latin typeface="Arial"/>
            </a:endParaRPr>
          </a:p>
          <a:p>
            <a:pPr algn="ctr" defTabSz="914400">
              <a:lnSpc>
                <a:spcPct val="100000"/>
              </a:lnSpc>
            </a:pPr>
            <a:r>
              <a:rPr lang="en-US" sz="1800" b="0" u="none" strike="noStrike">
                <a:solidFill>
                  <a:schemeClr val="dk1"/>
                </a:solidFill>
                <a:effectLst/>
                <a:uFillTx/>
                <a:latin typeface="Arial"/>
                <a:ea typeface="DejaVu Sans"/>
              </a:rPr>
              <a:t>19 of 27 deep* habitats</a:t>
            </a:r>
            <a:endParaRPr lang="en-US" sz="1800" b="0" u="none" strike="noStrike">
              <a:solidFill>
                <a:srgbClr val="000000"/>
              </a:solidFill>
              <a:effectLst/>
              <a:uFillTx/>
              <a:latin typeface="Arial"/>
            </a:endParaRPr>
          </a:p>
          <a:p>
            <a:pPr algn="ctr" defTabSz="914400">
              <a:lnSpc>
                <a:spcPct val="100000"/>
              </a:lnSpc>
            </a:pPr>
            <a:endParaRPr lang="en-US" sz="1800" b="0" u="none" strike="noStrike">
              <a:solidFill>
                <a:srgbClr val="000000"/>
              </a:solidFill>
              <a:effectLst/>
              <a:uFillTx/>
              <a:latin typeface="Arial"/>
            </a:endParaRPr>
          </a:p>
          <a:p>
            <a:pPr algn="ctr" defTabSz="914400">
              <a:lnSpc>
                <a:spcPct val="100000"/>
              </a:lnSpc>
            </a:pPr>
            <a:endParaRPr lang="en-US" sz="1800" b="0" u="none" strike="noStrike">
              <a:solidFill>
                <a:srgbClr val="000000"/>
              </a:solidFill>
              <a:effectLst/>
              <a:uFillTx/>
              <a:latin typeface="Arial"/>
            </a:endParaRPr>
          </a:p>
          <a:p>
            <a:pPr algn="ctr" defTabSz="914400">
              <a:lnSpc>
                <a:spcPct val="100000"/>
              </a:lnSpc>
            </a:pPr>
            <a:endParaRPr lang="en-US" sz="1800" b="0" u="none" strike="noStrike">
              <a:solidFill>
                <a:srgbClr val="000000"/>
              </a:solidFill>
              <a:effectLst/>
              <a:uFillTx/>
              <a:latin typeface="Arial"/>
            </a:endParaRPr>
          </a:p>
          <a:p>
            <a:pPr algn="ctr" defTabSz="914400">
              <a:lnSpc>
                <a:spcPct val="100000"/>
              </a:lnSpc>
            </a:pPr>
            <a:endParaRPr lang="en-US" sz="1800" b="0" u="none" strike="noStrike">
              <a:solidFill>
                <a:srgbClr val="000000"/>
              </a:solidFill>
              <a:effectLst/>
              <a:uFillTx/>
              <a:latin typeface="Arial"/>
            </a:endParaRPr>
          </a:p>
          <a:p>
            <a:pPr algn="ctr" defTabSz="914400">
              <a:lnSpc>
                <a:spcPct val="100000"/>
              </a:lnSpc>
            </a:pPr>
            <a:r>
              <a:rPr lang="en-US" sz="1000" b="0" u="none" strike="noStrike">
                <a:solidFill>
                  <a:schemeClr val="dk1"/>
                </a:solidFill>
                <a:effectLst/>
                <a:uFillTx/>
                <a:latin typeface="Arial"/>
                <a:ea typeface="DejaVu Sans"/>
              </a:rPr>
              <a:t>* Ramirez-Llondra, E. et al.  (2010)  Biogeosciences</a:t>
            </a:r>
            <a:endParaRPr lang="en-US" sz="1000" b="0" u="none" strike="noStrike">
              <a:solidFill>
                <a:srgbClr val="000000"/>
              </a:solidFill>
              <a:effectLst/>
              <a:uFillTx/>
              <a:latin typeface="Arial"/>
            </a:endParaRPr>
          </a:p>
          <a:p>
            <a:pPr algn="ctr" defTabSz="914400">
              <a:lnSpc>
                <a:spcPct val="100000"/>
              </a:lnSpc>
            </a:pPr>
            <a:endParaRPr lang="en-US" sz="1000" b="0" u="none" strike="noStrike">
              <a:solidFill>
                <a:srgbClr val="000000"/>
              </a:solidFill>
              <a:effectLst/>
              <a:uFillTx/>
              <a:latin typeface="Arial"/>
            </a:endParaRPr>
          </a:p>
          <a:p>
            <a:pPr algn="ctr" defTabSz="914400">
              <a:lnSpc>
                <a:spcPct val="100000"/>
              </a:lnSpc>
            </a:pPr>
            <a:endParaRPr lang="en-US" sz="1000" b="0" u="none" strike="noStrike">
              <a:solidFill>
                <a:srgbClr val="000000"/>
              </a:solidFill>
              <a:effectLst/>
              <a:uFillTx/>
              <a:latin typeface="Arial"/>
            </a:endParaRPr>
          </a:p>
        </p:txBody>
      </p:sp>
      <p:pic>
        <p:nvPicPr>
          <p:cNvPr id="74" name="Picture 74"/>
          <p:cNvPicPr/>
          <p:nvPr/>
        </p:nvPicPr>
        <p:blipFill>
          <a:blip r:embed="rId1"/>
          <a:stretch/>
        </p:blipFill>
        <p:spPr>
          <a:xfrm>
            <a:off x="2652120" y="996120"/>
            <a:ext cx="6948720" cy="394128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TextShape 1"/>
          <p:cNvSpPr/>
          <p:nvPr/>
        </p:nvSpPr>
        <p:spPr>
          <a:xfrm>
            <a:off x="504000" y="225720"/>
            <a:ext cx="9071280" cy="946440"/>
          </a:xfrm>
          <a:prstGeom prst="rect">
            <a:avLst/>
          </a:prstGeom>
          <a:solidFill>
            <a:srgbClr val="ffffff"/>
          </a:solidFill>
          <a:ln w="0">
            <a:noFill/>
          </a:ln>
        </p:spPr>
        <p:style>
          <a:lnRef idx="0"/>
          <a:fillRef idx="0"/>
          <a:effectRef idx="0"/>
          <a:fontRef idx="minor"/>
        </p:style>
        <p:txBody>
          <a:bodyPr lIns="0" rIns="0" tIns="0" bIns="0" anchor="ctr">
            <a:noAutofit/>
          </a:bodyPr>
          <a:p>
            <a:pPr algn="ctr" defTabSz="914400">
              <a:lnSpc>
                <a:spcPct val="100000"/>
              </a:lnSpc>
            </a:pPr>
            <a:endParaRPr lang="en-US" sz="3000" b="0" u="none" strike="noStrike">
              <a:solidFill>
                <a:srgbClr val="000000"/>
              </a:solidFill>
              <a:effectLst/>
              <a:uFillTx/>
              <a:latin typeface="Calibri"/>
              <a:ea typeface="DejaVu Sans"/>
            </a:endParaRPr>
          </a:p>
        </p:txBody>
      </p:sp>
      <p:pic>
        <p:nvPicPr>
          <p:cNvPr id="76" name="Picture 2"/>
          <p:cNvPicPr/>
          <p:nvPr/>
        </p:nvPicPr>
        <p:blipFill>
          <a:blip r:embed="rId1"/>
          <a:stretch/>
        </p:blipFill>
        <p:spPr>
          <a:xfrm>
            <a:off x="115920" y="182880"/>
            <a:ext cx="5370120" cy="2834280"/>
          </a:xfrm>
          <a:prstGeom prst="rect">
            <a:avLst/>
          </a:prstGeom>
          <a:noFill/>
          <a:ln w="0">
            <a:noFill/>
          </a:ln>
        </p:spPr>
      </p:pic>
      <p:pic>
        <p:nvPicPr>
          <p:cNvPr id="77" name="Picture 77"/>
          <p:cNvPicPr/>
          <p:nvPr/>
        </p:nvPicPr>
        <p:blipFill>
          <a:blip r:embed="rId2"/>
          <a:stretch/>
        </p:blipFill>
        <p:spPr>
          <a:xfrm>
            <a:off x="4206240" y="3017520"/>
            <a:ext cx="5825880" cy="246852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1400</TotalTime>
  <Application>LibreOffice/25.8.4.2$Linux_X86_64 LibreOffice_project/580$Build-2</Application>
  <AppVersion>15.0000</AppVersion>
  <Words>831</Words>
  <Paragraphs>200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2018-04-16T17:36:22Z</dcterms:created>
  <dc:creator/>
  <dc:description/>
  <dc:language>en-US</dc:language>
  <cp:lastModifiedBy>brandon</cp:lastModifiedBy>
  <dcterms:modified xsi:type="dcterms:W3CDTF">2018-05-16T13:43:37Z</dcterms:modified>
  <cp:revision>183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7</vt:i4>
  </property>
  <property fmtid="{D5CDD505-2E9C-101B-9397-08002B2CF9AE}" pid="3" name="PresentationFormat">
    <vt:lpwstr>Custom</vt:lpwstr>
  </property>
  <property fmtid="{D5CDD505-2E9C-101B-9397-08002B2CF9AE}" pid="4" name="Slides">
    <vt:i4>31</vt:i4>
  </property>
</Properties>
</file>